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2BFC-7B56-A841-90F1-79EEF5CD35DF}" type="datetimeFigureOut">
              <a:rPr kumimoji="1" lang="ja-JP" altLang="en-US" smtClean="0"/>
              <a:t>19/04/19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93E-434C-564B-8D15-729279069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6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2BFC-7B56-A841-90F1-79EEF5CD35DF}" type="datetimeFigureOut">
              <a:rPr kumimoji="1" lang="ja-JP" altLang="en-US" smtClean="0"/>
              <a:t>19/04/19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93E-434C-564B-8D15-729279069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82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2BFC-7B56-A841-90F1-79EEF5CD35DF}" type="datetimeFigureOut">
              <a:rPr kumimoji="1" lang="ja-JP" altLang="en-US" smtClean="0"/>
              <a:t>19/04/19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93E-434C-564B-8D15-729279069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27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2BFC-7B56-A841-90F1-79EEF5CD35DF}" type="datetimeFigureOut">
              <a:rPr kumimoji="1" lang="ja-JP" altLang="en-US" smtClean="0"/>
              <a:t>19/04/19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93E-434C-564B-8D15-729279069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8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2BFC-7B56-A841-90F1-79EEF5CD35DF}" type="datetimeFigureOut">
              <a:rPr kumimoji="1" lang="ja-JP" altLang="en-US" smtClean="0"/>
              <a:t>19/04/19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93E-434C-564B-8D15-729279069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3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2BFC-7B56-A841-90F1-79EEF5CD35DF}" type="datetimeFigureOut">
              <a:rPr kumimoji="1" lang="ja-JP" altLang="en-US" smtClean="0"/>
              <a:t>19/04/19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93E-434C-564B-8D15-729279069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07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2BFC-7B56-A841-90F1-79EEF5CD35DF}" type="datetimeFigureOut">
              <a:rPr kumimoji="1" lang="ja-JP" altLang="en-US" smtClean="0"/>
              <a:t>19/04/19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93E-434C-564B-8D15-729279069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38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2BFC-7B56-A841-90F1-79EEF5CD35DF}" type="datetimeFigureOut">
              <a:rPr kumimoji="1" lang="ja-JP" altLang="en-US" smtClean="0"/>
              <a:t>19/04/19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93E-434C-564B-8D15-729279069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07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2BFC-7B56-A841-90F1-79EEF5CD35DF}" type="datetimeFigureOut">
              <a:rPr kumimoji="1" lang="ja-JP" altLang="en-US" smtClean="0"/>
              <a:t>19/04/19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93E-434C-564B-8D15-729279069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29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2BFC-7B56-A841-90F1-79EEF5CD35DF}" type="datetimeFigureOut">
              <a:rPr kumimoji="1" lang="ja-JP" altLang="en-US" smtClean="0"/>
              <a:t>19/04/19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93E-434C-564B-8D15-729279069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71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2BFC-7B56-A841-90F1-79EEF5CD35DF}" type="datetimeFigureOut">
              <a:rPr kumimoji="1" lang="ja-JP" altLang="en-US" smtClean="0"/>
              <a:t>19/04/19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93E-434C-564B-8D15-729279069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3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2BFC-7B56-A841-90F1-79EEF5CD35DF}" type="datetimeFigureOut">
              <a:rPr kumimoji="1" lang="ja-JP" altLang="en-US" smtClean="0"/>
              <a:t>19/04/19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293E-434C-564B-8D15-729279069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71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日野市はすごいんだ！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 smtClean="0"/>
              <a:t>叶内　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日野市の課題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移住民を増やす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15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日野市の</a:t>
            </a:r>
            <a:r>
              <a:rPr kumimoji="1" lang="en-US" altLang="ja-JP" dirty="0" smtClean="0"/>
              <a:t>USP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自然が多い　</a:t>
            </a:r>
            <a:r>
              <a:rPr lang="en-US" altLang="ja-JP" dirty="0"/>
              <a:t>→ </a:t>
            </a:r>
            <a:r>
              <a:rPr lang="ja-JP" altLang="en-US" dirty="0"/>
              <a:t>子供が豊かに育つ</a:t>
            </a:r>
          </a:p>
          <a:p>
            <a:r>
              <a:rPr lang="ja-JP" altLang="en-US" dirty="0"/>
              <a:t>新宿まで</a:t>
            </a:r>
            <a:r>
              <a:rPr lang="en-US" altLang="ja-JP" dirty="0"/>
              <a:t>1</a:t>
            </a:r>
            <a:r>
              <a:rPr lang="ja-JP" altLang="en-US" dirty="0"/>
              <a:t>本　</a:t>
            </a:r>
            <a:r>
              <a:rPr lang="en-US" altLang="ja-JP" dirty="0"/>
              <a:t>→ </a:t>
            </a:r>
            <a:r>
              <a:rPr lang="ja-JP" altLang="en-US" dirty="0"/>
              <a:t>京王線</a:t>
            </a:r>
            <a:r>
              <a:rPr lang="en-US" altLang="ja-JP" dirty="0"/>
              <a:t>1</a:t>
            </a:r>
            <a:r>
              <a:rPr lang="ja-JP" altLang="en-US" dirty="0"/>
              <a:t>本でいける。京王線は安い。</a:t>
            </a:r>
          </a:p>
          <a:p>
            <a:r>
              <a:rPr lang="ja-JP" altLang="en-US" dirty="0"/>
              <a:t>安い物件が多い　</a:t>
            </a:r>
            <a:r>
              <a:rPr lang="en-US" altLang="ja-JP" dirty="0"/>
              <a:t>→ </a:t>
            </a:r>
            <a:r>
              <a:rPr lang="ja-JP" altLang="en-US" dirty="0"/>
              <a:t>一人暮らししやすい</a:t>
            </a:r>
          </a:p>
          <a:p>
            <a:r>
              <a:rPr lang="ja-JP" altLang="en-US" dirty="0"/>
              <a:t>都会から少し離れている　</a:t>
            </a:r>
            <a:r>
              <a:rPr lang="en-US" altLang="ja-JP" dirty="0"/>
              <a:t>→ </a:t>
            </a:r>
            <a:r>
              <a:rPr lang="ja-JP" altLang="en-US" dirty="0"/>
              <a:t>新宿まで約</a:t>
            </a:r>
            <a:r>
              <a:rPr lang="en-US" altLang="ja-JP" dirty="0"/>
              <a:t>40</a:t>
            </a:r>
            <a:r>
              <a:rPr lang="ja-JP" altLang="en-US" dirty="0"/>
              <a:t>分かかる</a:t>
            </a:r>
          </a:p>
          <a:p>
            <a:r>
              <a:rPr lang="ja-JP" altLang="en-US" dirty="0"/>
              <a:t>川がある　</a:t>
            </a:r>
            <a:r>
              <a:rPr lang="en-US" altLang="ja-JP" dirty="0"/>
              <a:t>→ BBQ</a:t>
            </a:r>
            <a:r>
              <a:rPr lang="ja-JP" altLang="en-US" dirty="0"/>
              <a:t>ができる</a:t>
            </a:r>
          </a:p>
          <a:p>
            <a:r>
              <a:rPr lang="ja-JP" altLang="en-US" dirty="0"/>
              <a:t>新撰組のふるさと　</a:t>
            </a:r>
            <a:r>
              <a:rPr lang="en-US" altLang="ja-JP" dirty="0"/>
              <a:t>→ </a:t>
            </a:r>
            <a:r>
              <a:rPr lang="ja-JP" altLang="en-US" dirty="0"/>
              <a:t>近藤勇、土方歳三、沖田総司、井上源三郎の生まれ育った場所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878417" y="2042583"/>
            <a:ext cx="1968500" cy="21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878417" y="2544233"/>
            <a:ext cx="2063750" cy="21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878417" y="3458633"/>
            <a:ext cx="2677583" cy="21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878417" y="3981450"/>
            <a:ext cx="391583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878417" y="4906433"/>
            <a:ext cx="1492250" cy="21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78417" y="5376331"/>
            <a:ext cx="2815166" cy="21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3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コピーライティング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sz="1400" dirty="0" smtClean="0"/>
              <a:t>自然は好きですか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ようこそ新撰組のふるさとへ。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緑の溢れる東京都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100</a:t>
            </a:r>
            <a:r>
              <a:rPr kumimoji="1" lang="ja-JP" altLang="en-US" sz="1400" dirty="0" smtClean="0"/>
              <a:t>年経っても語り継がれる新撰組伝説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土方歳三の温もりを感じてみませんか？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土方歳三の子孫を探せ！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都会の苦手な私でも東京に住めた！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自然に囲まれて暮らしたい方は、もう、いませんか？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どのようにして無一文だった私が、東京に住めたのか？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東京で</a:t>
            </a:r>
            <a:r>
              <a:rPr kumimoji="1" lang="en-US" altLang="ja-JP" sz="1400" dirty="0" smtClean="0"/>
              <a:t>BBQ</a:t>
            </a:r>
            <a:r>
              <a:rPr kumimoji="1" lang="ja-JP" altLang="en-US" sz="1400" dirty="0" smtClean="0"/>
              <a:t>がしたいか？日野市へ来い。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失敗しない上京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自然が嫌いな方には合っていないかもしれません。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通勤時に座れます。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ドラマの撮影によく使われる町</a:t>
            </a:r>
            <a:r>
              <a:rPr kumimoji="1" lang="ja-JP" altLang="en-US" sz="1400" dirty="0" smtClean="0"/>
              <a:t>日野市</a:t>
            </a:r>
            <a:endParaRPr kumimoji="1" lang="en-US" altLang="ja-JP" sz="1400" dirty="0" smtClean="0"/>
          </a:p>
          <a:p>
            <a:r>
              <a:rPr lang="ja-JP" altLang="en-US" sz="1400" dirty="0"/>
              <a:t>「となりのトトロ」の主人公になりませんか？</a:t>
            </a:r>
            <a:endParaRPr lang="ja-JP" altLang="en-US" sz="1400" dirty="0"/>
          </a:p>
          <a:p>
            <a:r>
              <a:rPr lang="ja-JP" altLang="en-US" sz="1400" dirty="0"/>
              <a:t>長い日本の歴史と伝統に、守られている幸せな感覚がここにはある</a:t>
            </a:r>
            <a:endParaRPr lang="ja-JP" altLang="en-US" sz="1400" dirty="0"/>
          </a:p>
          <a:p>
            <a:r>
              <a:rPr lang="ja-JP" altLang="en-US" sz="1400" dirty="0"/>
              <a:t>古き良き伝統を持つ日野市</a:t>
            </a:r>
            <a:endParaRPr lang="ja-JP" altLang="en-US" sz="1400" dirty="0"/>
          </a:p>
          <a:p>
            <a:r>
              <a:rPr lang="ja-JP" altLang="en-US" sz="1400" dirty="0"/>
              <a:t>東京なのに田舎の暮らしができる町「日野市」</a:t>
            </a:r>
            <a:endParaRPr lang="ja-JP" altLang="en-US" sz="1400" dirty="0"/>
          </a:p>
          <a:p>
            <a:r>
              <a:rPr lang="ja-JP" altLang="en-US" sz="1400" dirty="0"/>
              <a:t>自然の声、日野市の声</a:t>
            </a:r>
            <a:endParaRPr lang="ja-JP" altLang="en-US" sz="1400" dirty="0"/>
          </a:p>
          <a:p>
            <a:r>
              <a:rPr lang="ja-JP" altLang="en-US" sz="1400" dirty="0"/>
              <a:t>子供が住みやすい町「日野市」</a:t>
            </a:r>
            <a:endParaRPr lang="ja-JP" altLang="en-US" sz="1400" dirty="0"/>
          </a:p>
          <a:p>
            <a:r>
              <a:rPr lang="ja-JP" altLang="en-US" sz="1400" dirty="0"/>
              <a:t>タヌキも蛇も出ちゃう町「日野市」</a:t>
            </a:r>
            <a:endParaRPr lang="ja-JP" altLang="en-US" sz="1400" dirty="0"/>
          </a:p>
          <a:p>
            <a:r>
              <a:rPr lang="ja-JP" altLang="en-US" sz="1400" dirty="0"/>
              <a:t>壬生の狼「新撰組」が育った町へようこそ</a:t>
            </a:r>
            <a:endParaRPr lang="ja-JP" altLang="en-US" sz="1400" dirty="0"/>
          </a:p>
          <a:p>
            <a:r>
              <a:rPr lang="ja-JP" altLang="en-US" sz="1400" dirty="0"/>
              <a:t>最後の武士たち「新撰組」の町で暮らそう</a:t>
            </a:r>
            <a:endParaRPr lang="ja-JP" altLang="en-US" sz="1400" dirty="0"/>
          </a:p>
          <a:p>
            <a:r>
              <a:rPr lang="ja-JP" altLang="en-US" sz="1400" dirty="0"/>
              <a:t>飲み屋が少ない町「日野市」奥さん、どうですか？</a:t>
            </a:r>
            <a:endParaRPr lang="ja-JP" altLang="en-US" sz="1400" dirty="0"/>
          </a:p>
          <a:p>
            <a:r>
              <a:rPr lang="ja-JP" altLang="en-US" sz="1400" dirty="0"/>
              <a:t>治安のいいベッドタウン、日野市へ</a:t>
            </a:r>
            <a:r>
              <a:rPr lang="ja-JP" altLang="en-US" sz="1400" dirty="0" smtClean="0"/>
              <a:t>ようこそ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25573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14434"/>
            <a:ext cx="8229600" cy="5411729"/>
          </a:xfrm>
        </p:spPr>
        <p:txBody>
          <a:bodyPr>
            <a:normAutofit fontScale="40000" lnSpcReduction="20000"/>
          </a:bodyPr>
          <a:lstStyle/>
          <a:p>
            <a:r>
              <a:rPr lang="ja-JP" altLang="en-US" dirty="0"/>
              <a:t>女性の一人暮らしに最適な町</a:t>
            </a:r>
          </a:p>
          <a:p>
            <a:r>
              <a:rPr lang="ja-JP" altLang="en-US" dirty="0"/>
              <a:t>家族向けの町日野市</a:t>
            </a:r>
          </a:p>
          <a:p>
            <a:r>
              <a:rPr lang="ja-JP" altLang="en-US" dirty="0"/>
              <a:t>田舎のくせに便利な日野市へ</a:t>
            </a:r>
          </a:p>
          <a:p>
            <a:r>
              <a:rPr lang="ja-JP" altLang="en-US" dirty="0"/>
              <a:t>治安の良さ</a:t>
            </a:r>
            <a:r>
              <a:rPr lang="en-US" altLang="ja-JP" dirty="0"/>
              <a:t>☆5</a:t>
            </a:r>
            <a:r>
              <a:rPr lang="ja-JP" altLang="en-US" dirty="0"/>
              <a:t>つ日野市！</a:t>
            </a:r>
          </a:p>
          <a:p>
            <a:r>
              <a:rPr lang="ja-JP" altLang="en-US" dirty="0"/>
              <a:t>アニメ「ゆりてつ 私立百合ヶ咲女子高鉄道部」の聖地日野市へ </a:t>
            </a:r>
          </a:p>
          <a:p>
            <a:r>
              <a:rPr lang="ja-JP" altLang="en-US" dirty="0"/>
              <a:t>もしドラの聖地日野市へ</a:t>
            </a:r>
          </a:p>
          <a:p>
            <a:r>
              <a:rPr lang="ja-JP" altLang="en-US" dirty="0"/>
              <a:t>ドラマの撮影現場によく使われてる</a:t>
            </a:r>
            <a:r>
              <a:rPr lang="ja-JP" altLang="en-US" dirty="0" smtClean="0"/>
              <a:t>日野市</a:t>
            </a:r>
            <a:endParaRPr lang="en-US" altLang="ja-JP" dirty="0" smtClean="0"/>
          </a:p>
          <a:p>
            <a:r>
              <a:rPr lang="ja-JP" altLang="en-US" dirty="0" smtClean="0"/>
              <a:t>そうだ！日野に住もう！</a:t>
            </a:r>
            <a:endParaRPr lang="en-US" altLang="ja-JP" dirty="0" smtClean="0"/>
          </a:p>
          <a:p>
            <a:r>
              <a:rPr lang="en-US" altLang="ja-JP" dirty="0" smtClean="0"/>
              <a:t>No Hino No Life.</a:t>
            </a:r>
          </a:p>
          <a:p>
            <a:r>
              <a:rPr lang="ja-JP" altLang="en-US" dirty="0" smtClean="0"/>
              <a:t>犯罪がほぼない町に住んでみませんか？</a:t>
            </a:r>
            <a:endParaRPr lang="en-US" altLang="ja-JP" dirty="0" smtClean="0"/>
          </a:p>
          <a:p>
            <a:r>
              <a:rPr lang="ja-JP" altLang="en-US" dirty="0" smtClean="0"/>
              <a:t>ヘビ山って名前の山があるくらい田舎なのに東京なんです</a:t>
            </a:r>
            <a:r>
              <a:rPr lang="en-US" altLang="ja-JP" dirty="0" smtClean="0"/>
              <a:t>♪</a:t>
            </a:r>
          </a:p>
          <a:p>
            <a:r>
              <a:rPr lang="ja-JP" altLang="en-US" dirty="0" smtClean="0"/>
              <a:t>子供が賑わう町</a:t>
            </a:r>
            <a:endParaRPr lang="en-US" altLang="ja-JP" dirty="0" smtClean="0"/>
          </a:p>
          <a:p>
            <a:r>
              <a:rPr lang="ja-JP" altLang="en-US" dirty="0" smtClean="0"/>
              <a:t>子供をのびのび育てられる町</a:t>
            </a:r>
            <a:endParaRPr lang="en-US" altLang="ja-JP" dirty="0"/>
          </a:p>
          <a:p>
            <a:r>
              <a:rPr lang="ja-JP" altLang="en-US" dirty="0" smtClean="0"/>
              <a:t>アンジャッシュの故郷来てみませんか？</a:t>
            </a:r>
            <a:endParaRPr lang="en-US" altLang="ja-JP" dirty="0" smtClean="0"/>
          </a:p>
          <a:p>
            <a:r>
              <a:rPr lang="ja-JP" altLang="en-US" dirty="0" smtClean="0"/>
              <a:t>毎朝小学生がうるさいくらい元気な町なんです</a:t>
            </a:r>
            <a:endParaRPr lang="en-US" altLang="ja-JP" dirty="0" smtClean="0"/>
          </a:p>
          <a:p>
            <a:r>
              <a:rPr lang="ja-JP" altLang="en-US" dirty="0" smtClean="0"/>
              <a:t>春夏秋冬どの季節も綺麗な眺め</a:t>
            </a:r>
            <a:endParaRPr lang="en-US" altLang="ja-JP" dirty="0" smtClean="0"/>
          </a:p>
          <a:p>
            <a:r>
              <a:rPr lang="ja-JP" altLang="en-US" dirty="0" smtClean="0"/>
              <a:t>ご近所さんと仲良くなりやすい日野市</a:t>
            </a:r>
            <a:endParaRPr lang="en-US" altLang="ja-JP" dirty="0" smtClean="0"/>
          </a:p>
          <a:p>
            <a:r>
              <a:rPr lang="ja-JP" altLang="en-US" dirty="0" smtClean="0"/>
              <a:t>日野っ子になろう</a:t>
            </a:r>
            <a:r>
              <a:rPr lang="en-US" altLang="ja-JP" dirty="0" smtClean="0"/>
              <a:t>♪</a:t>
            </a:r>
          </a:p>
          <a:p>
            <a:r>
              <a:rPr lang="ja-JP" altLang="en-US" dirty="0" smtClean="0"/>
              <a:t>便利さ、治安の良さ、自然の多さ、成長に最高な日野市</a:t>
            </a:r>
            <a:endParaRPr lang="en-US" altLang="ja-JP" dirty="0" smtClean="0"/>
          </a:p>
          <a:p>
            <a:r>
              <a:rPr lang="ja-JP" altLang="en-US" dirty="0" smtClean="0"/>
              <a:t>田舎だと思った？コンビニ超たくさんあります！</a:t>
            </a:r>
            <a:endParaRPr lang="en-US" altLang="ja-JP" dirty="0" smtClean="0"/>
          </a:p>
          <a:p>
            <a:r>
              <a:rPr lang="ja-JP" altLang="en-US" dirty="0" smtClean="0"/>
              <a:t>タヌキも安心して暮らしてる町なんです</a:t>
            </a:r>
            <a:endParaRPr lang="en-US" altLang="ja-JP" dirty="0" smtClean="0"/>
          </a:p>
          <a:p>
            <a:r>
              <a:rPr lang="ja-JP" altLang="en-US" dirty="0" smtClean="0"/>
              <a:t>八王子？のんのんのん。日野市！</a:t>
            </a:r>
            <a:endParaRPr lang="en-US" altLang="ja-JP" dirty="0"/>
          </a:p>
          <a:p>
            <a:r>
              <a:rPr lang="ja-JP" altLang="en-US" dirty="0" smtClean="0"/>
              <a:t>新宿まで</a:t>
            </a:r>
            <a:r>
              <a:rPr lang="en-US" altLang="ja-JP" dirty="0" smtClean="0"/>
              <a:t>30</a:t>
            </a:r>
            <a:r>
              <a:rPr lang="ja-JP" altLang="en-US" dirty="0" smtClean="0"/>
              <a:t>分を耐えれる人には全て揃う最高の町！</a:t>
            </a:r>
            <a:endParaRPr lang="en-US" altLang="ja-JP" dirty="0" smtClean="0"/>
          </a:p>
          <a:p>
            <a:r>
              <a:rPr lang="ja-JP" altLang="en-US" dirty="0" smtClean="0"/>
              <a:t>寝ながら通勤できちゃう日野市</a:t>
            </a:r>
            <a:endParaRPr lang="en-US" altLang="ja-JP" dirty="0" smtClean="0"/>
          </a:p>
          <a:p>
            <a:r>
              <a:rPr lang="ja-JP" altLang="en-US" dirty="0" smtClean="0"/>
              <a:t>世帯で</a:t>
            </a:r>
            <a:r>
              <a:rPr lang="ja-JP" altLang="en-US" smtClean="0"/>
              <a:t>住むなら日野市！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9945327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454</Words>
  <Application>Microsoft Macintosh PowerPoint</Application>
  <PresentationFormat>画面に合わせる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日野市はすごいんだ！</vt:lpstr>
      <vt:lpstr>日野市の課題</vt:lpstr>
      <vt:lpstr>日野市のUSP</vt:lpstr>
      <vt:lpstr>コピーライティング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日野市はすごいんだ！</dc:title>
  <dc:creator>叶内 昆</dc:creator>
  <cp:lastModifiedBy>叶内 昆</cp:lastModifiedBy>
  <cp:revision>9</cp:revision>
  <dcterms:created xsi:type="dcterms:W3CDTF">2019-04-12T09:09:15Z</dcterms:created>
  <dcterms:modified xsi:type="dcterms:W3CDTF">2019-04-18T17:41:04Z</dcterms:modified>
</cp:coreProperties>
</file>