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59" r:id="rId3"/>
    <p:sldId id="257" r:id="rId4"/>
    <p:sldId id="268" r:id="rId5"/>
    <p:sldId id="267" r:id="rId6"/>
    <p:sldId id="271" r:id="rId7"/>
    <p:sldId id="272" r:id="rId8"/>
    <p:sldId id="274" r:id="rId9"/>
    <p:sldId id="279" r:id="rId10"/>
    <p:sldId id="273" r:id="rId11"/>
    <p:sldId id="276" r:id="rId12"/>
    <p:sldId id="277" r:id="rId13"/>
    <p:sldId id="280" r:id="rId14"/>
    <p:sldId id="275" r:id="rId15"/>
    <p:sldId id="278" r:id="rId16"/>
    <p:sldId id="269" r:id="rId17"/>
    <p:sldId id="281" r:id="rId1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3AC"/>
    <a:srgbClr val="7554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1" d="100"/>
          <a:sy n="51" d="100"/>
        </p:scale>
        <p:origin x="7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9FE40-4DBE-4F01-B0D4-F23081CB8554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7FEE-90D3-4FF9-9691-B17C35935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0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0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5BF7-1DCC-4245-B41E-1ED774A32EF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316856-5754-4620-A860-47D503D2BF15}"/>
              </a:ext>
            </a:extLst>
          </p:cNvPr>
          <p:cNvSpPr/>
          <p:nvPr/>
        </p:nvSpPr>
        <p:spPr>
          <a:xfrm>
            <a:off x="0" y="-1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3FA01D-F7DF-8CB4-2BAD-B8C2C501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9EAFDA-2FE6-8AF6-1760-53FEBFF2D130}"/>
              </a:ext>
            </a:extLst>
          </p:cNvPr>
          <p:cNvSpPr txBox="1"/>
          <p:nvPr/>
        </p:nvSpPr>
        <p:spPr>
          <a:xfrm>
            <a:off x="0" y="9872"/>
            <a:ext cx="247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Page d’accueil – De 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9F4B2C-E599-972A-C087-1E281370EA48}"/>
              </a:ext>
            </a:extLst>
          </p:cNvPr>
          <p:cNvSpPr txBox="1"/>
          <p:nvPr/>
        </p:nvSpPr>
        <p:spPr>
          <a:xfrm>
            <a:off x="1746567" y="1661313"/>
            <a:ext cx="39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Bienvenue sur Requiem for a Spring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0A36D4-3BC1-CBD5-A0C2-AF2EBAABF82B}"/>
              </a:ext>
            </a:extLst>
          </p:cNvPr>
          <p:cNvSpPr txBox="1"/>
          <p:nvPr/>
        </p:nvSpPr>
        <p:spPr>
          <a:xfrm>
            <a:off x="2892596" y="3464592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3EDFF-61CB-D914-7C8F-610C78F001BA}"/>
              </a:ext>
            </a:extLst>
          </p:cNvPr>
          <p:cNvSpPr txBox="1"/>
          <p:nvPr/>
        </p:nvSpPr>
        <p:spPr>
          <a:xfrm>
            <a:off x="2759066" y="5750169"/>
            <a:ext cx="20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encore inscrit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F0CCDC-2297-41EC-6E12-63271927A08B}"/>
              </a:ext>
            </a:extLst>
          </p:cNvPr>
          <p:cNvSpPr txBox="1"/>
          <p:nvPr/>
        </p:nvSpPr>
        <p:spPr>
          <a:xfrm>
            <a:off x="1326887" y="3898673"/>
            <a:ext cx="175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Adresse mail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EB5611-79BE-F106-BF11-0821BC6982B4}"/>
              </a:ext>
            </a:extLst>
          </p:cNvPr>
          <p:cNvSpPr txBox="1"/>
          <p:nvPr/>
        </p:nvSpPr>
        <p:spPr>
          <a:xfrm>
            <a:off x="1326886" y="4240421"/>
            <a:ext cx="175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0543F6-B15F-DF47-F498-FB679AF98DBA}"/>
              </a:ext>
            </a:extLst>
          </p:cNvPr>
          <p:cNvSpPr txBox="1"/>
          <p:nvPr/>
        </p:nvSpPr>
        <p:spPr>
          <a:xfrm>
            <a:off x="4933756" y="4488239"/>
            <a:ext cx="138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Mot de passe oublié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EF8859-30A0-0FA3-FCA4-A9BE292D29AB}"/>
              </a:ext>
            </a:extLst>
          </p:cNvPr>
          <p:cNvSpPr txBox="1"/>
          <p:nvPr/>
        </p:nvSpPr>
        <p:spPr>
          <a:xfrm>
            <a:off x="3436343" y="6348369"/>
            <a:ext cx="912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Inscription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011680A-C70D-7A09-41BC-5E9022646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88" y="4517419"/>
            <a:ext cx="119568" cy="2032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DF79CC-10C7-36F4-83E8-EF723BDD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57" y="4517420"/>
            <a:ext cx="119568" cy="2032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63059F-401D-6C86-842C-5DE2D126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31" y="6385242"/>
            <a:ext cx="119568" cy="2032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2B5059A-75F6-CD67-529A-2A1CDE80F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44" y="6385242"/>
            <a:ext cx="119568" cy="20324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814A737-5A71-A2D8-332B-4B8ADE53129C}"/>
              </a:ext>
            </a:extLst>
          </p:cNvPr>
          <p:cNvSpPr txBox="1"/>
          <p:nvPr/>
        </p:nvSpPr>
        <p:spPr>
          <a:xfrm>
            <a:off x="6532298" y="3929451"/>
            <a:ext cx="53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Valider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AF3E9AD-AEBB-8C4D-E2A0-4C22364AA312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D1B87E-D034-5F22-E12E-F9A2E4F5A16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4CA5-3A95-3E23-4702-7F16403C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F1BA3A-3E57-38B9-6541-3828EDAAD76B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71567D4-3E9E-6965-0F6C-642461D0955D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des membre Modérateur -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4D452D-7AF5-795E-0D36-C8B76372025F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D3CC35-9A42-6FC9-937A-1506893A80EF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D70698-2A69-9CB3-70DD-C159AAAACA51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EB30FC-11AC-080C-48A3-72D4C6CE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4BBFBB-2CDD-E7B6-E644-492A4B1C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4DEDB0-DAED-ABBB-385D-93F6B2AE9C46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2D6A49-2257-D198-5888-0677F45AE6E3}"/>
              </a:ext>
            </a:extLst>
          </p:cNvPr>
          <p:cNvSpPr txBox="1"/>
          <p:nvPr/>
        </p:nvSpPr>
        <p:spPr>
          <a:xfrm>
            <a:off x="4415768" y="6407914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30A610-683E-4E26-A614-142CBFF0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17E30F-9970-0C09-2298-1F73C892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DFB2A47-4C5E-1D71-A641-56BA6D8E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C0E791-C52E-E144-72DA-30475422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F85F390-5965-43E1-3B35-FD195FD5298A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D61162-94F2-4934-2D22-306BBBE4C43F}"/>
              </a:ext>
            </a:extLst>
          </p:cNvPr>
          <p:cNvSpPr txBox="1"/>
          <p:nvPr/>
        </p:nvSpPr>
        <p:spPr>
          <a:xfrm>
            <a:off x="4393614" y="5615931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154D75-CDA8-88C5-B17F-1716A7F6ECBE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94117-B5B7-4E8B-D91A-3FB333FF822B}"/>
              </a:ext>
            </a:extLst>
          </p:cNvPr>
          <p:cNvSpPr txBox="1"/>
          <p:nvPr/>
        </p:nvSpPr>
        <p:spPr>
          <a:xfrm>
            <a:off x="4393614" y="4819598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93B4FB-EDD0-B655-72C4-DAA2CF44E17A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D8BC5-20CE-C1B6-D56F-391831BDC717}"/>
              </a:ext>
            </a:extLst>
          </p:cNvPr>
          <p:cNvSpPr txBox="1"/>
          <p:nvPr/>
        </p:nvSpPr>
        <p:spPr>
          <a:xfrm>
            <a:off x="4395756" y="4037110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178C202-B8FE-1AC3-24F1-EFF882F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8F52625-225F-523A-C0A5-4C47780A8BA0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Liste des membres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5863780-318F-7B96-F626-0A2828FD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063334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B763539-A94C-6004-DDCC-8CF22054C9B8}"/>
              </a:ext>
            </a:extLst>
          </p:cNvPr>
          <p:cNvSpPr txBox="1"/>
          <p:nvPr/>
        </p:nvSpPr>
        <p:spPr>
          <a:xfrm>
            <a:off x="1052449" y="7169890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8D9562-90F9-AF5E-0923-C1A0ADD0EB84}"/>
              </a:ext>
            </a:extLst>
          </p:cNvPr>
          <p:cNvSpPr txBox="1"/>
          <p:nvPr/>
        </p:nvSpPr>
        <p:spPr>
          <a:xfrm>
            <a:off x="4415768" y="7170665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4649BEB9-43BB-A293-A130-56773623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4398" y="364333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AE0A173-FF48-93C0-08CB-2450A34F8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442581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ADDD4AF-21A2-F804-AABD-9CFFCEF5F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5222518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46698AD-7D5E-9C90-9CCE-C819D55F0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012790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DA76EB4-703C-F7DB-4505-750CF481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784891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FA65218-CDEA-0293-14BB-ED18ABA6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70594" y="3644105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3ACB9D8E-0DE6-2E0F-1350-6307BC951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4437286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DF20DB04-0E9C-B660-65B4-4BAAA68C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5223293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5729A67-429B-F7FD-9C1F-58163226B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718" y="6013565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E66AF96-B56B-23E5-C5AD-E762DD6A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6785666"/>
            <a:ext cx="694944" cy="7860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AB4967D-6BE4-EBB5-2A65-D0CFE7FF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2047831"/>
            <a:ext cx="4980248" cy="60565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CEC6EF-E70D-29D6-2F76-2CDA1B2646A5}"/>
              </a:ext>
            </a:extLst>
          </p:cNvPr>
          <p:cNvSpPr txBox="1"/>
          <p:nvPr/>
        </p:nvSpPr>
        <p:spPr>
          <a:xfrm>
            <a:off x="2878007" y="2209195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87CCDA0-636C-D958-9749-5D180911E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65357" y="1793106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813D8DD-1873-2B95-80C3-67FA2875E568}"/>
              </a:ext>
            </a:extLst>
          </p:cNvPr>
          <p:cNvSpPr txBox="1"/>
          <p:nvPr/>
        </p:nvSpPr>
        <p:spPr>
          <a:xfrm>
            <a:off x="5011358" y="2333079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99D6903-0B6D-CBF1-0874-67C02580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738650" y="2120519"/>
            <a:ext cx="647701" cy="6852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E24710-84FF-3A53-4E5B-A39D1F8C68CD}"/>
              </a:ext>
            </a:extLst>
          </p:cNvPr>
          <p:cNvSpPr txBox="1"/>
          <p:nvPr/>
        </p:nvSpPr>
        <p:spPr>
          <a:xfrm>
            <a:off x="1577741" y="2094358"/>
            <a:ext cx="99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pperplate Gothic Bold" panose="020E0705020206020404" pitchFamily="34" charset="0"/>
              </a:rPr>
              <a:t>Inviter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C8C4D1E-15D5-2A27-7172-5058E97C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253451" y="1677256"/>
            <a:ext cx="651483" cy="8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748E82-6596-B147-058B-9C3DAD82351F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81BD4C-A6DC-1930-2474-F9491723D7CB}"/>
              </a:ext>
            </a:extLst>
          </p:cNvPr>
          <p:cNvSpPr txBox="1"/>
          <p:nvPr/>
        </p:nvSpPr>
        <p:spPr>
          <a:xfrm>
            <a:off x="0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fichier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F9FC10-2AA0-1E48-8B42-D3E7D3DEA1FC}"/>
              </a:ext>
            </a:extLst>
          </p:cNvPr>
          <p:cNvSpPr txBox="1"/>
          <p:nvPr/>
        </p:nvSpPr>
        <p:spPr>
          <a:xfrm>
            <a:off x="0" y="4144593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membre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EDEFF5-21B2-A59D-5D47-EA5C0DCD6EF2}"/>
              </a:ext>
            </a:extLst>
          </p:cNvPr>
          <p:cNvSpPr txBox="1"/>
          <p:nvPr/>
        </p:nvSpPr>
        <p:spPr>
          <a:xfrm>
            <a:off x="0" y="8069551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d’ensemble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0B4D64-C01F-AEAE-8BEC-6D3CA96A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BE60CF-4AFB-71CF-5ADD-4C60B3FE8034}"/>
              </a:ext>
            </a:extLst>
          </p:cNvPr>
          <p:cNvSpPr txBox="1"/>
          <p:nvPr/>
        </p:nvSpPr>
        <p:spPr>
          <a:xfrm>
            <a:off x="1814090" y="947233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Fichier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1F3C08-A359-CE78-09C9-E2C10A57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289713" y="2219818"/>
            <a:ext cx="4980248" cy="6852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08FA369-C04C-D33B-4322-F8773412B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166389" y="2110000"/>
            <a:ext cx="647701" cy="68525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056CF09-97EE-C087-2DF9-1EA3CA14C1B8}"/>
              </a:ext>
            </a:extLst>
          </p:cNvPr>
          <p:cNvSpPr txBox="1"/>
          <p:nvPr/>
        </p:nvSpPr>
        <p:spPr>
          <a:xfrm>
            <a:off x="1543900" y="2364487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DD3912-AEA6-2BA6-C3B2-89C7A8F18478}"/>
              </a:ext>
            </a:extLst>
          </p:cNvPr>
          <p:cNvSpPr txBox="1"/>
          <p:nvPr/>
        </p:nvSpPr>
        <p:spPr>
          <a:xfrm>
            <a:off x="5150937" y="2357260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2CAE704-AB13-226D-B0F7-E1CBAABC7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04" y="2274149"/>
            <a:ext cx="324424" cy="324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C06281-B31B-1631-3085-7158DEDB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4719427"/>
            <a:ext cx="4980248" cy="116182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E52686A-7919-B8A6-B42E-1C3604F24113}"/>
              </a:ext>
            </a:extLst>
          </p:cNvPr>
          <p:cNvSpPr txBox="1"/>
          <p:nvPr/>
        </p:nvSpPr>
        <p:spPr>
          <a:xfrm>
            <a:off x="1976302" y="4962529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Membre ?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45FD4E8-3B7B-86FA-BB49-3728390D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6235114"/>
            <a:ext cx="4980248" cy="6852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0268591-BE89-010E-9F9C-9B7DDAC5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6125296"/>
            <a:ext cx="647701" cy="68525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AAB3334-810B-EF9D-944B-ED457718BA43}"/>
              </a:ext>
            </a:extLst>
          </p:cNvPr>
          <p:cNvSpPr txBox="1"/>
          <p:nvPr/>
        </p:nvSpPr>
        <p:spPr>
          <a:xfrm>
            <a:off x="1706112" y="6379783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28607B9-3658-43E3-6C18-5E192559194E}"/>
              </a:ext>
            </a:extLst>
          </p:cNvPr>
          <p:cNvSpPr txBox="1"/>
          <p:nvPr/>
        </p:nvSpPr>
        <p:spPr>
          <a:xfrm>
            <a:off x="5313149" y="6372556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2B4FACC-AD79-6894-94D5-05026AC3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6289445"/>
            <a:ext cx="324424" cy="32442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133FCBF-0696-04F6-022D-927F80C5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8471995"/>
            <a:ext cx="4980248" cy="116182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618DE04-BF6A-5325-A685-A091D728130A}"/>
              </a:ext>
            </a:extLst>
          </p:cNvPr>
          <p:cNvSpPr txBox="1"/>
          <p:nvPr/>
        </p:nvSpPr>
        <p:spPr>
          <a:xfrm>
            <a:off x="1976302" y="8715097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cet Ensemble?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D170056-02A3-0ED6-9728-4BA38CBD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9987682"/>
            <a:ext cx="4980248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4B447D9-14FF-175E-236F-6BA502C9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825E96A-EE6A-0E8D-A6DE-6D4D766F3281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E8A3E0A-5641-8BCA-CA46-8365E646B904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58A3855-6BD5-76DD-F371-4F868581CB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0CC8-E5DA-B656-77EE-07AE77F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704150-BA66-970A-0191-D0D80F248013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A271EF-5530-D6BF-A1EE-0EC9F87290D9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58227-49CB-4158-ACFA-3F0DF915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5B1399-3DFF-D581-C53D-C58AE1F707EA}"/>
              </a:ext>
            </a:extLst>
          </p:cNvPr>
          <p:cNvSpPr txBox="1"/>
          <p:nvPr/>
        </p:nvSpPr>
        <p:spPr>
          <a:xfrm>
            <a:off x="1891403" y="107972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D75AF7-2DB5-F8DE-74EE-BA842ED3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B94AED-AE08-9E80-7AD4-0545695D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D42B7D4-9C6C-AD9B-915D-D7E491C6A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CA78296-086F-47E9-6C9C-41AAFF8AFFF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298C7C-D551-41D5-8261-6ED7CE3CD390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6DC7E2B-EC7D-5E92-3140-48F3F3AB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CED7CC1-9EE3-59E7-87A6-D518A12E636F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88E3CC-51A4-E344-2AC4-3ECE97B2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432D1F-70AB-686B-09BC-F03A9E6AB032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6CA41C-0802-4F06-73A5-6FAD1E2E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2F95FC-7F0A-2B92-2F01-4581A10610C7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F8E5A8-6902-14C0-991D-F7276982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958B31-D9C6-DAEE-4C0A-EEDF74FE5533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406215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E4C0-BC61-C88C-D538-2BC378698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7E0E041-95A9-BBC6-0437-8539C9ABD93E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6E09CF-C435-0CCD-6C6F-FBB467577392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EA074C-5C2E-A91A-05BA-99A7464B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882BA8-9368-B693-2752-40D33AFC784D}"/>
              </a:ext>
            </a:extLst>
          </p:cNvPr>
          <p:cNvSpPr txBox="1"/>
          <p:nvPr/>
        </p:nvSpPr>
        <p:spPr>
          <a:xfrm>
            <a:off x="1891403" y="1063514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3A2427-A029-46D4-A121-C3ACDF99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8032AF5-FA32-76E7-1083-F1C2124C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A27D2BB-C5AA-CE53-1A45-87D71237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BBF95E2-D8D9-6CB6-42EE-2C6292679C6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DD3FB5-1188-C3D2-08B7-D9620293799F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CE2D10C-CC64-570B-DDA9-B9DB4C675F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C80940-A3F8-2DE4-1782-316E888B555C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539057-C08D-6CB2-0AF4-FBA3BB64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AFDB49B-247F-4855-87C9-47EE5574A5E0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FDFC88-678F-7FF0-523F-2B9A9FBF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4AA1A6-BA86-2DC1-C763-22861C069090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D24634-9B5D-6B48-6731-979668E4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2A90AF7-B9D4-E2AB-7CA8-09D3A4A6AD62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167623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7952-A77E-3942-52DC-7C71EF92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EDE5E8-15A0-983B-A94C-0F1620E4A271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91C96E7-26A1-5B8D-1492-6656379DB0C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Validations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FF2CAC-C9D4-3A85-F087-A22B133FBA3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EF2E2A-BFE6-C14C-1E26-825B9D7EE6A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2FABA4-2E0B-EB44-F019-8BF82BA80C35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3A072A-57BD-FA24-A516-CCCC5507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3835D37-1F0A-ADEB-F357-86FCD0CF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D52629C-E238-56DD-A982-6DA39498A3BA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32C452-89BD-AC83-BE2C-4B69327DDBAF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337E0AE-5C38-6513-C670-3F5D1A769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DE6145B-EA99-5FBA-D19C-D932C2EB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A39F38E-9410-CD84-E378-AF45CA99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EA7CE6F-A4B3-3386-B51D-4E738982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594437C-C072-C391-CB9F-890412280FCC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7B2977-D511-90BC-E563-EBA834A3FA71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3586C8-2CBB-2F21-596A-53E4E0FE8998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C265F4-E219-56AA-AA02-2AA78589E556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E0BD1-6D0C-B030-1CEB-B06AB2FA64BC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E31CA7-50D5-E82C-4891-EBEFCD117BD5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D3D15E-0F2B-5BDE-2B37-75312CF4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DFCCE1B-70C5-159E-D499-BCC061364087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Validations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04AEF0C-7C10-FF84-B4A9-0E1B29904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290BC-4FAC-9504-4F7A-B4F0DE1F4D36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6AF5C3-D6FA-D287-ACE9-8A84D078AD3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C858896-F5C9-E52E-980C-6527DE0B3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CDB828E-483F-3121-9C8C-12346EBA6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F5DC67D-8848-A6C3-7A64-B4DB94727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BE135CF-61F7-23D3-9EEA-520616EA5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1A8E197C-8D90-19B9-DE8C-A2210F865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85D4D67-ADEA-EA8D-1A93-04F167A1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DAEDA4E-AE42-4678-11AE-C73313A53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4452F27-12E0-BC08-2E01-F19A487F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BC2E4B4-1A58-413B-DEFC-E5C9EEDE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1E0E606-D7EA-8D16-3697-7FD9276D0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7DAE93-2E7F-DC1D-77FF-77AF97E5369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C19707-6C5E-B7FE-512A-8E18C3376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3DD835-ED9F-4A3B-97EE-4E67C817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11B88A-8793-3CEF-D8F3-05BEFC3B6F84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AF07993-D135-934E-1C25-361DEC1BD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B7076F5-8C47-C9DE-2427-E0881F73F3D1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ADF33FC-89D5-7770-AF2C-528C7E73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43FBBA2-0C65-39E3-15E3-2D74A57AC8DD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C4D461C-85DD-F14A-6A1F-69C41C552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62F0BD-4C0E-4EDA-C6A6-AFC53A45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429608" y="1182578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63959AD-F695-34CA-57EC-37FDB2B3C3E4}"/>
              </a:ext>
            </a:extLst>
          </p:cNvPr>
          <p:cNvSpPr txBox="1"/>
          <p:nvPr/>
        </p:nvSpPr>
        <p:spPr>
          <a:xfrm>
            <a:off x="3671536" y="1599314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</p:spTree>
    <p:extLst>
      <p:ext uri="{BB962C8B-B14F-4D97-AF65-F5344CB8AC3E}">
        <p14:creationId xmlns:p14="http://schemas.microsoft.com/office/powerpoint/2010/main" val="33442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4CFF-D580-0849-DED1-F051F5568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2B132C-13E7-24F3-BC46-D7FA6D49CC70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4952ADD-B522-A09E-B115-4439BED63DC6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Modale info personnes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5916B9C-CADB-ADE2-2C68-47CE7A99FC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4EBCD-61C5-9F4A-DA45-BB75BA49CAF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549CB5-B997-D6DF-0309-2883D5D22DC6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31BBF98-4386-0DC4-EDD4-69E60A89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373F69-1DC1-8308-5F5E-A10C6D36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E39EB23-777E-800C-0EAF-528EDCCA6404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Photo de profil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A01F8DE-BDA5-BF2F-070D-DCAC5DB0F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198A59A-2D0C-6DCA-13D4-D76C2A2B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1687F63-1162-ABDA-8A30-13DC6C79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83E599-5979-E484-053A-8F815A6C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1615F90-40C2-35CA-171E-AABFF1BD9804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Adresse mail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C1EDA4-BCD0-0A54-3FC3-9A195B16AA4D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Prénom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3CD55E-90A0-FB8C-0A8C-3F105DE7A8A5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Nom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A38FFE1-6F41-7664-5D1F-11766B13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9610" y="1143620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5BAC950-74EE-9017-9FDC-35E17536832B}"/>
              </a:ext>
            </a:extLst>
          </p:cNvPr>
          <p:cNvSpPr txBox="1"/>
          <p:nvPr/>
        </p:nvSpPr>
        <p:spPr>
          <a:xfrm>
            <a:off x="1871300" y="152032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gens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CD2A5C-01B2-765A-AFD8-DC99C8E8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7943030"/>
            <a:ext cx="4980248" cy="60565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5DD5DFE-7CF9-706C-DE99-372551E5665B}"/>
              </a:ext>
            </a:extLst>
          </p:cNvPr>
          <p:cNvSpPr txBox="1"/>
          <p:nvPr/>
        </p:nvSpPr>
        <p:spPr>
          <a:xfrm>
            <a:off x="1856734" y="808701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03849B4-2DB3-DFDB-444D-D9DF9633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565661" y="7697003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E7A1A89-3115-A51B-6B2E-04948BF018A2}"/>
              </a:ext>
            </a:extLst>
          </p:cNvPr>
          <p:cNvSpPr txBox="1"/>
          <p:nvPr/>
        </p:nvSpPr>
        <p:spPr>
          <a:xfrm>
            <a:off x="4602976" y="8078590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96DAF2D-FFBF-807A-45B3-1FBAB05E4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246459" y="7916236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4003D8-36D3-9095-448A-C1F7EAA1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88" b="14779"/>
          <a:stretch>
            <a:fillRect/>
          </a:stretch>
        </p:blipFill>
        <p:spPr>
          <a:xfrm>
            <a:off x="0" y="8530814"/>
            <a:ext cx="7559675" cy="580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143721-9186-954D-568D-AE697310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387275" y="6895652"/>
            <a:ext cx="7172400" cy="11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7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0B93AA-BB49-DAA3-2435-D9C0249F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9677"/>
            <a:ext cx="7559675" cy="20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0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874A-A33C-A8CF-14C4-6B88E9D9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BFC72-5BD5-548A-3495-2DAA5BFF187A}"/>
              </a:ext>
            </a:extLst>
          </p:cNvPr>
          <p:cNvSpPr/>
          <p:nvPr/>
        </p:nvSpPr>
        <p:spPr>
          <a:xfrm>
            <a:off x="0" y="46286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8E66F5E-1A0F-D84F-283F-517DD8A8011E}"/>
              </a:ext>
            </a:extLst>
          </p:cNvPr>
          <p:cNvSpPr txBox="1"/>
          <p:nvPr/>
        </p:nvSpPr>
        <p:spPr>
          <a:xfrm>
            <a:off x="4758310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Valider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19E4ECA-7180-DC55-7676-30050BC663CA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D17969-25B5-166E-E127-8B6DFF486DA3}"/>
              </a:ext>
            </a:extLst>
          </p:cNvPr>
          <p:cNvSpPr txBox="1"/>
          <p:nvPr/>
        </p:nvSpPr>
        <p:spPr>
          <a:xfrm>
            <a:off x="0" y="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Inscription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ABB5FE-1A16-6943-9278-2EFEFEFE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193637" y="1631232"/>
            <a:ext cx="7172400" cy="11618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5196D2-E6CC-0824-9D75-201611C85ED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7EA881-F650-F215-23B1-B81A8100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2967598-8C24-6D9F-CB8F-93367CBB99F9}"/>
              </a:ext>
            </a:extLst>
          </p:cNvPr>
          <p:cNvSpPr txBox="1"/>
          <p:nvPr/>
        </p:nvSpPr>
        <p:spPr>
          <a:xfrm>
            <a:off x="6076084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Cancel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A08F298-8DF0-7736-C988-E464C441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4001755"/>
            <a:ext cx="7172400" cy="58091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4633F61-A8BD-1B4F-6E94-39E8D5F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4920168"/>
            <a:ext cx="7172400" cy="58091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7C6F79-7A99-8B1D-4A44-1BE89105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5838581"/>
            <a:ext cx="7172400" cy="58091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CA33DBF-CC68-4B1E-7FD0-078C0137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5296583" y="9574201"/>
            <a:ext cx="1172817" cy="1117612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06829C0E-CDD5-6B58-9286-0F879A217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3986871" y="9574201"/>
            <a:ext cx="1172817" cy="11176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D29336-5926-9087-92E5-74ACD948B529}"/>
              </a:ext>
            </a:extLst>
          </p:cNvPr>
          <p:cNvSpPr txBox="1"/>
          <p:nvPr/>
        </p:nvSpPr>
        <p:spPr>
          <a:xfrm>
            <a:off x="1891403" y="1970100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Formulaire d’inscription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32595A-4F86-A18A-FD66-E020978E7126}"/>
              </a:ext>
            </a:extLst>
          </p:cNvPr>
          <p:cNvSpPr txBox="1"/>
          <p:nvPr/>
        </p:nvSpPr>
        <p:spPr>
          <a:xfrm>
            <a:off x="431134" y="411651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Nom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8D9CC3-2E4F-3399-0CBD-12AC742B790E}"/>
              </a:ext>
            </a:extLst>
          </p:cNvPr>
          <p:cNvSpPr txBox="1"/>
          <p:nvPr/>
        </p:nvSpPr>
        <p:spPr>
          <a:xfrm>
            <a:off x="383540" y="5025958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Prénom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AA023-365C-D7C9-6AFC-B0203384259C}"/>
              </a:ext>
            </a:extLst>
          </p:cNvPr>
          <p:cNvSpPr txBox="1"/>
          <p:nvPr/>
        </p:nvSpPr>
        <p:spPr>
          <a:xfrm>
            <a:off x="383540" y="5888640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Adresse Mail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C4B791-9586-655E-AFF2-36807F35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6709778"/>
            <a:ext cx="7172400" cy="58091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5962E43-C325-B596-B500-5CCD19BC7BD4}"/>
              </a:ext>
            </a:extLst>
          </p:cNvPr>
          <p:cNvSpPr txBox="1"/>
          <p:nvPr/>
        </p:nvSpPr>
        <p:spPr>
          <a:xfrm>
            <a:off x="383540" y="6814846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Mot de passe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711D0C5-4AF6-00EF-4437-9F30185B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7524104"/>
            <a:ext cx="717240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76EC155-FCFE-9363-5805-34719FA5E024}"/>
              </a:ext>
            </a:extLst>
          </p:cNvPr>
          <p:cNvSpPr txBox="1"/>
          <p:nvPr/>
        </p:nvSpPr>
        <p:spPr>
          <a:xfrm>
            <a:off x="383540" y="7629172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Confirmer Mot de Passe</a:t>
            </a:r>
          </a:p>
        </p:txBody>
      </p:sp>
    </p:spTree>
    <p:extLst>
      <p:ext uri="{BB962C8B-B14F-4D97-AF65-F5344CB8AC3E}">
        <p14:creationId xmlns:p14="http://schemas.microsoft.com/office/powerpoint/2010/main" val="3104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4E37-36CE-655F-9949-3928B9670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09A2114-3A5B-64F7-0092-66E0913D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59675" cy="106918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7B7E02-844A-0101-F203-9A778974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" y="1331194"/>
            <a:ext cx="429006" cy="4290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51240C-F2A6-230B-1ABD-F8521A5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68" y="1492065"/>
            <a:ext cx="429006" cy="4290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3FF8D0-8543-8EEB-7A6D-84042B718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89" y="1196473"/>
            <a:ext cx="429006" cy="4290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CFFCC00-4B50-89C0-8B2D-3758098B851E}"/>
              </a:ext>
            </a:extLst>
          </p:cNvPr>
          <p:cNvSpPr txBox="1"/>
          <p:nvPr/>
        </p:nvSpPr>
        <p:spPr>
          <a:xfrm>
            <a:off x="941535" y="1974703"/>
            <a:ext cx="114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E10FD6-F40D-63A8-4AC5-706330BC9FCE}"/>
              </a:ext>
            </a:extLst>
          </p:cNvPr>
          <p:cNvSpPr txBox="1"/>
          <p:nvPr/>
        </p:nvSpPr>
        <p:spPr>
          <a:xfrm>
            <a:off x="2267264" y="2030210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2EF7E-D2D3-CC93-2033-A79AA2B28DF9}"/>
              </a:ext>
            </a:extLst>
          </p:cNvPr>
          <p:cNvSpPr txBox="1"/>
          <p:nvPr/>
        </p:nvSpPr>
        <p:spPr>
          <a:xfrm>
            <a:off x="3492426" y="1984259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3854727-5B82-68C3-162B-1E0377798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1284826"/>
            <a:ext cx="429006" cy="42900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01220-66A5-C85A-C11B-0C0478BDA7FF}"/>
              </a:ext>
            </a:extLst>
          </p:cNvPr>
          <p:cNvSpPr txBox="1"/>
          <p:nvPr/>
        </p:nvSpPr>
        <p:spPr>
          <a:xfrm>
            <a:off x="4866565" y="2003967"/>
            <a:ext cx="1021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8618384-56ED-9612-C05C-688B306E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1427419"/>
            <a:ext cx="429006" cy="42900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A1C99B2-C181-A5AF-E512-1293BBBD6ED7}"/>
              </a:ext>
            </a:extLst>
          </p:cNvPr>
          <p:cNvSpPr txBox="1"/>
          <p:nvPr/>
        </p:nvSpPr>
        <p:spPr>
          <a:xfrm>
            <a:off x="6325202" y="2003967"/>
            <a:ext cx="102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2864C9-96AF-6668-3D66-866C6838CCF3}"/>
              </a:ext>
            </a:extLst>
          </p:cNvPr>
          <p:cNvSpPr txBox="1"/>
          <p:nvPr/>
        </p:nvSpPr>
        <p:spPr>
          <a:xfrm>
            <a:off x="644019" y="966663"/>
            <a:ext cx="193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</a:t>
            </a:r>
            <a:r>
              <a:rPr lang="fr-FR" sz="1000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Participant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39D01AF-84FF-7791-E4E4-B122AA3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5750143"/>
            <a:ext cx="429006" cy="4290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0F681F2-FC15-9A5C-D257-29376C35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5931899"/>
            <a:ext cx="429006" cy="42900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0DCAB97-9309-4FF7-6B57-3B8F9837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34" y="5605817"/>
            <a:ext cx="429006" cy="42900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775D2EB-1DD6-E528-D790-CF282B969B60}"/>
              </a:ext>
            </a:extLst>
          </p:cNvPr>
          <p:cNvSpPr txBox="1"/>
          <p:nvPr/>
        </p:nvSpPr>
        <p:spPr>
          <a:xfrm>
            <a:off x="840919" y="6393652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F0B07D-7B1F-F444-CC23-B882400DFA42}"/>
              </a:ext>
            </a:extLst>
          </p:cNvPr>
          <p:cNvSpPr txBox="1"/>
          <p:nvPr/>
        </p:nvSpPr>
        <p:spPr>
          <a:xfrm>
            <a:off x="2248579" y="642814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BEB653-64A7-C140-E69E-4856659C0952}"/>
              </a:ext>
            </a:extLst>
          </p:cNvPr>
          <p:cNvSpPr txBox="1"/>
          <p:nvPr/>
        </p:nvSpPr>
        <p:spPr>
          <a:xfrm>
            <a:off x="3492427" y="641198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3A203C-1316-6C63-BDAC-F0158F58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80" y="5707920"/>
            <a:ext cx="429006" cy="42900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B29CDB2-3E78-16A6-B9EB-0BCE3F44F441}"/>
              </a:ext>
            </a:extLst>
          </p:cNvPr>
          <p:cNvSpPr txBox="1"/>
          <p:nvPr/>
        </p:nvSpPr>
        <p:spPr>
          <a:xfrm>
            <a:off x="4836789" y="642291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0A9F62A-D9ED-A755-7463-6419A7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02" y="5757122"/>
            <a:ext cx="429006" cy="42900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06A88D9-47CE-E914-EDA8-AA5FB97660CB}"/>
              </a:ext>
            </a:extLst>
          </p:cNvPr>
          <p:cNvSpPr txBox="1"/>
          <p:nvPr/>
        </p:nvSpPr>
        <p:spPr>
          <a:xfrm>
            <a:off x="6410578" y="6389948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7628859-0172-E821-64F0-D943A73673D8}"/>
              </a:ext>
            </a:extLst>
          </p:cNvPr>
          <p:cNvSpPr txBox="1"/>
          <p:nvPr/>
        </p:nvSpPr>
        <p:spPr>
          <a:xfrm>
            <a:off x="685437" y="5492312"/>
            <a:ext cx="2229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 Administrateur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51F009E4-BB2D-F0EF-2BBA-D2DD72AF1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7" y="8660049"/>
            <a:ext cx="298756" cy="50784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0A31C7E-F611-5950-5CE7-8E62DBB4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59" y="8414820"/>
            <a:ext cx="298756" cy="50784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70DE1DC-8FD3-58A6-DEF0-C52A078F1C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0" y="8668743"/>
            <a:ext cx="298756" cy="50784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478B92F4-4282-1B74-5590-A67DAA2AF755}"/>
              </a:ext>
            </a:extLst>
          </p:cNvPr>
          <p:cNvSpPr txBox="1"/>
          <p:nvPr/>
        </p:nvSpPr>
        <p:spPr>
          <a:xfrm>
            <a:off x="1340771" y="9223168"/>
            <a:ext cx="14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Create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26DEDA0-CA7E-310B-F5C8-AC6724EF1447}"/>
              </a:ext>
            </a:extLst>
          </p:cNvPr>
          <p:cNvSpPr txBox="1"/>
          <p:nvPr/>
        </p:nvSpPr>
        <p:spPr>
          <a:xfrm>
            <a:off x="3510028" y="9176589"/>
            <a:ext cx="18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Update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DAE5194-7453-380F-2233-D9CB8A2C7E46}"/>
              </a:ext>
            </a:extLst>
          </p:cNvPr>
          <p:cNvSpPr txBox="1"/>
          <p:nvPr/>
        </p:nvSpPr>
        <p:spPr>
          <a:xfrm>
            <a:off x="5844398" y="9223553"/>
            <a:ext cx="1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Delete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E05D391B-4143-22C8-9AD7-F2442FC4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7147741"/>
            <a:ext cx="429006" cy="42900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50A419E-6EBA-8963-B34F-DEA827305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7318250"/>
            <a:ext cx="429006" cy="429006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2D232A9-DE1B-8EB9-37EC-67BF73C94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45" y="7035418"/>
            <a:ext cx="429006" cy="42900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D6F1218D-45CA-6FED-2D09-7501894B58AB}"/>
              </a:ext>
            </a:extLst>
          </p:cNvPr>
          <p:cNvSpPr txBox="1"/>
          <p:nvPr/>
        </p:nvSpPr>
        <p:spPr>
          <a:xfrm>
            <a:off x="840919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A0F72D2-A6E2-DD06-EC91-7D368EC77D24}"/>
              </a:ext>
            </a:extLst>
          </p:cNvPr>
          <p:cNvSpPr txBox="1"/>
          <p:nvPr/>
        </p:nvSpPr>
        <p:spPr>
          <a:xfrm>
            <a:off x="2293259" y="7825744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9B9A2E2-4E0B-ACE7-BDC7-16F36AE6ADEB}"/>
              </a:ext>
            </a:extLst>
          </p:cNvPr>
          <p:cNvSpPr txBox="1"/>
          <p:nvPr/>
        </p:nvSpPr>
        <p:spPr>
          <a:xfrm>
            <a:off x="3415885" y="783439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EA709359-A95E-C352-BBD4-DBF982A95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7051531"/>
            <a:ext cx="429006" cy="429006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A0869C3B-E3A6-713A-719A-10489B90C2CD}"/>
              </a:ext>
            </a:extLst>
          </p:cNvPr>
          <p:cNvSpPr txBox="1"/>
          <p:nvPr/>
        </p:nvSpPr>
        <p:spPr>
          <a:xfrm>
            <a:off x="4806465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D9A5C0A1-3F5B-84EE-3399-D1098BFB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7179295"/>
            <a:ext cx="429006" cy="429006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FFB5D4D2-89ED-E37A-05F2-480D16CBBCA5}"/>
              </a:ext>
            </a:extLst>
          </p:cNvPr>
          <p:cNvSpPr txBox="1"/>
          <p:nvPr/>
        </p:nvSpPr>
        <p:spPr>
          <a:xfrm>
            <a:off x="6385795" y="7775233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87782474-9A21-4D6C-9BE7-01D55E2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4" y="2752437"/>
            <a:ext cx="429006" cy="429006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B400C6C-4F44-A7EE-2E6D-E3D08A16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7" y="2954527"/>
            <a:ext cx="429006" cy="429006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2243E5F9-CD55-0871-CBA0-E0B91404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5" y="2583857"/>
            <a:ext cx="429006" cy="429006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B358B3C3-4119-3F5C-D070-1462C035B7BF}"/>
              </a:ext>
            </a:extLst>
          </p:cNvPr>
          <p:cNvSpPr txBox="1"/>
          <p:nvPr/>
        </p:nvSpPr>
        <p:spPr>
          <a:xfrm>
            <a:off x="1007810" y="3395946"/>
            <a:ext cx="1083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entury Schoolbook" panose="02040604050505020304" pitchFamily="18" charset="0"/>
              </a:rPr>
              <a:t>Ensemble </a:t>
            </a:r>
            <a:r>
              <a:rPr lang="fr-FR" sz="1000" dirty="0">
                <a:latin typeface="Blackadder ITC" panose="04020505051007020D02" pitchFamily="82" charset="0"/>
              </a:rPr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F270BD-C559-BA41-663B-EDC8EFE1CAFF}"/>
              </a:ext>
            </a:extLst>
          </p:cNvPr>
          <p:cNvSpPr txBox="1"/>
          <p:nvPr/>
        </p:nvSpPr>
        <p:spPr>
          <a:xfrm>
            <a:off x="2347212" y="3463244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B04306F-CED1-A70D-75B9-03147FC5359D}"/>
              </a:ext>
            </a:extLst>
          </p:cNvPr>
          <p:cNvSpPr txBox="1"/>
          <p:nvPr/>
        </p:nvSpPr>
        <p:spPr>
          <a:xfrm>
            <a:off x="3462638" y="3391847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2AA6A5B-1226-7391-DD7C-F05C4F4E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64" y="2676804"/>
            <a:ext cx="429006" cy="429006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98BF1367-34FA-44BB-2207-D3E7D31DC058}"/>
              </a:ext>
            </a:extLst>
          </p:cNvPr>
          <p:cNvSpPr txBox="1"/>
          <p:nvPr/>
        </p:nvSpPr>
        <p:spPr>
          <a:xfrm>
            <a:off x="4836788" y="3444749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BDE36556-D546-1084-6DC7-39548261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79" y="2793299"/>
            <a:ext cx="429006" cy="429006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A0C937A-301B-8C52-25CD-DA208C529A63}"/>
              </a:ext>
            </a:extLst>
          </p:cNvPr>
          <p:cNvSpPr txBox="1"/>
          <p:nvPr/>
        </p:nvSpPr>
        <p:spPr>
          <a:xfrm>
            <a:off x="6325202" y="3441230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30F5F58-4214-F8CC-FBF3-6513A5576515}"/>
              </a:ext>
            </a:extLst>
          </p:cNvPr>
          <p:cNvSpPr txBox="1"/>
          <p:nvPr/>
        </p:nvSpPr>
        <p:spPr>
          <a:xfrm>
            <a:off x="617748" y="8215128"/>
            <a:ext cx="164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Gestion d’ensemble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34C347-6E28-11A6-052F-A10A709BEFC8}"/>
              </a:ext>
            </a:extLst>
          </p:cNvPr>
          <p:cNvSpPr/>
          <p:nvPr/>
        </p:nvSpPr>
        <p:spPr>
          <a:xfrm>
            <a:off x="225911" y="2441986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A735FD-5006-F1C9-FF50-88D4D40CF7F2}"/>
              </a:ext>
            </a:extLst>
          </p:cNvPr>
          <p:cNvSpPr/>
          <p:nvPr/>
        </p:nvSpPr>
        <p:spPr>
          <a:xfrm>
            <a:off x="263398" y="3778090"/>
            <a:ext cx="7159378" cy="1723778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C633A-DB58-1B83-B5A2-2DB9DA68E18F}"/>
              </a:ext>
            </a:extLst>
          </p:cNvPr>
          <p:cNvSpPr/>
          <p:nvPr/>
        </p:nvSpPr>
        <p:spPr>
          <a:xfrm>
            <a:off x="54501" y="6817530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D9717528-4C08-702F-2571-009C29DB1DF7}"/>
              </a:ext>
            </a:extLst>
          </p:cNvPr>
          <p:cNvSpPr/>
          <p:nvPr/>
        </p:nvSpPr>
        <p:spPr>
          <a:xfrm>
            <a:off x="6513102" y="3938954"/>
            <a:ext cx="830897" cy="561692"/>
          </a:xfrm>
          <a:prstGeom prst="rightArrow">
            <a:avLst/>
          </a:prstGeom>
          <a:solidFill>
            <a:srgbClr val="7554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0E78B07-DC38-BBF4-2CA6-F4548AB94954}"/>
              </a:ext>
            </a:extLst>
          </p:cNvPr>
          <p:cNvSpPr txBox="1"/>
          <p:nvPr/>
        </p:nvSpPr>
        <p:spPr>
          <a:xfrm>
            <a:off x="5178286" y="4498941"/>
            <a:ext cx="2381389" cy="37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Défilement toute la div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69B39F3-8652-9014-F70D-9A8A382C8FC7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31F77188-B669-77B9-A4C1-965A8B8FEF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B69CD493-5337-1B8E-5D91-7D32EAE5C591}"/>
              </a:ext>
            </a:extLst>
          </p:cNvPr>
          <p:cNvSpPr txBox="1"/>
          <p:nvPr/>
        </p:nvSpPr>
        <p:spPr>
          <a:xfrm>
            <a:off x="2959181" y="0"/>
            <a:ext cx="4384818" cy="37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ENSEMBLES</a:t>
            </a:r>
          </a:p>
        </p:txBody>
      </p:sp>
    </p:spTree>
    <p:extLst>
      <p:ext uri="{BB962C8B-B14F-4D97-AF65-F5344CB8AC3E}">
        <p14:creationId xmlns:p14="http://schemas.microsoft.com/office/powerpoint/2010/main" val="41745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275D-399C-03A5-A1E0-FFE605B5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6B3B22-57E1-6FE8-0894-22D49079D71D}"/>
              </a:ext>
            </a:extLst>
          </p:cNvPr>
          <p:cNvSpPr/>
          <p:nvPr/>
        </p:nvSpPr>
        <p:spPr>
          <a:xfrm>
            <a:off x="0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8E326C-57E6-A896-048A-70A7B15C362A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6DED76-DF6D-368D-583A-A1A22D469B55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C7FEA-BBDA-324F-6229-F9546AED180A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AAB38B-995A-C496-7E7E-14429A0660F2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585FF4D-4093-FAEC-CDEF-6F714A05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29C1AA7-BC20-0B03-D6DB-9505FE90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F4CAE17-2A1E-1FCC-6EF6-24A9B7F70E6B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A9A591-8024-8CF1-CB71-C25E87D43B0D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524F72-72AC-8257-6A17-FB7D679AB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4AD1B28-81B4-5965-2F41-C7A171345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21ED458-1135-5516-D228-D4375208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3BD766A-4817-7C87-777E-F69C6B75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998BC9F-0716-61F3-EC45-3F1C14C56B5F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2B394C-E346-5894-D913-995257CAC6EE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3ACC21-AA9A-9B13-D9E5-C9975D0060B3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9A8FA3-449C-C1EE-804E-77A55403DDD4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9FE89D-FA99-6DEA-BD1B-B8F3850DF411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689D74-B849-7594-9758-C01A1DC03C1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1AABFC-BE7C-49CB-98E4-DBA2EA47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1246642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03591275-4CCF-8A47-B250-C9CC5FBE8818}"/>
              </a:ext>
            </a:extLst>
          </p:cNvPr>
          <p:cNvSpPr txBox="1"/>
          <p:nvPr/>
        </p:nvSpPr>
        <p:spPr>
          <a:xfrm>
            <a:off x="1891403" y="164288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1FCED60-08E0-EA26-0999-B7EB19FF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1271B06-3FA8-2F86-B3C8-ABB43265AD9B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C186D2B-9F8F-1452-C1C2-0194FB8AA5E0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25A44BA-DB90-88ED-085A-FF6C6BB57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33AEB4C-9B2C-59DD-D3FF-09280757D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1A57951-CA33-CCB9-6CD9-0DE911CDD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F916369-5AFD-7950-78D5-432A345A2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ECE52C9-BF84-9D0D-32AA-2EFE1B6BA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C823910-3B7D-80B2-1188-63A1F099E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94D3FE8-06B3-7491-5603-2E00E71CB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B371A33-75C0-FB3E-A98C-34E4F33D6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82078077-42C3-D010-AAEC-E05D1FD65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B0C2A54-63F9-4C66-F021-ECBD430AD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1FFC1-8FD8-CBE3-CCD7-81598BA9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E543F-EB02-57FD-6AA4-05A420A0D1B2}"/>
              </a:ext>
            </a:extLst>
          </p:cNvPr>
          <p:cNvSpPr/>
          <p:nvPr/>
        </p:nvSpPr>
        <p:spPr>
          <a:xfrm>
            <a:off x="0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295EF1-0DED-3E66-9C13-3D4DC507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774A03B0-B39E-71FB-B69B-63419D96D4F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D4D6B0-0919-8242-E6DB-9F304F1C1931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56BD6C-96B5-6975-13AA-6FE147F4B3F6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7CF487F-DFDC-7E32-CEC4-D6CF08F2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30AC8F5-EADA-F3DA-24F1-308893FC8DA3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1EB42DA-1C1A-7BAF-4B96-4D5906A0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2124354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E5E8ED-1BA8-D8DC-0F15-1F960C16BD2C}"/>
              </a:ext>
            </a:extLst>
          </p:cNvPr>
          <p:cNvSpPr txBox="1"/>
          <p:nvPr/>
        </p:nvSpPr>
        <p:spPr>
          <a:xfrm>
            <a:off x="973706" y="2254203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02E27C8-8012-F788-3188-EAEF8979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1849294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799EBB63-C533-DC23-564E-AA1DA714F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1854616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34D203-A3FE-8090-FA59-0CA53228EC05}"/>
              </a:ext>
            </a:extLst>
          </p:cNvPr>
          <p:cNvSpPr txBox="1"/>
          <p:nvPr/>
        </p:nvSpPr>
        <p:spPr>
          <a:xfrm>
            <a:off x="4448939" y="2258662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625E7CD-2202-3BAD-DAFA-15C7DAC4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06649" y="3003570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12E3433-3955-D053-1C1B-27F142CB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3853540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6BDEDCF-E876-83CB-3DEC-37D79B31BB4C}"/>
              </a:ext>
            </a:extLst>
          </p:cNvPr>
          <p:cNvSpPr txBox="1"/>
          <p:nvPr/>
        </p:nvSpPr>
        <p:spPr>
          <a:xfrm>
            <a:off x="973706" y="3142423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7743F4-C813-DF0E-1EEE-987A7BA4222D}"/>
              </a:ext>
            </a:extLst>
          </p:cNvPr>
          <p:cNvSpPr txBox="1"/>
          <p:nvPr/>
        </p:nvSpPr>
        <p:spPr>
          <a:xfrm>
            <a:off x="4481458" y="3974637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EDA1D1-3236-9689-38CF-052D3F86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4703510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945480-7D1D-DD9C-435C-1B9F5C48886A}"/>
              </a:ext>
            </a:extLst>
          </p:cNvPr>
          <p:cNvSpPr txBox="1"/>
          <p:nvPr/>
        </p:nvSpPr>
        <p:spPr>
          <a:xfrm>
            <a:off x="4481458" y="3129142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6CA926-44F7-943A-68DC-1BA500852744}"/>
              </a:ext>
            </a:extLst>
          </p:cNvPr>
          <p:cNvSpPr txBox="1"/>
          <p:nvPr/>
        </p:nvSpPr>
        <p:spPr>
          <a:xfrm>
            <a:off x="4487300" y="4845519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FC5A7A-D55D-895A-9885-113B4B56A650}"/>
              </a:ext>
            </a:extLst>
          </p:cNvPr>
          <p:cNvSpPr txBox="1"/>
          <p:nvPr/>
        </p:nvSpPr>
        <p:spPr>
          <a:xfrm>
            <a:off x="973705" y="4842254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9DF7DF-9783-0390-8968-FCF9B8907F59}"/>
              </a:ext>
            </a:extLst>
          </p:cNvPr>
          <p:cNvSpPr txBox="1"/>
          <p:nvPr/>
        </p:nvSpPr>
        <p:spPr>
          <a:xfrm>
            <a:off x="973705" y="3984942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E10ED46D-6624-14E0-B93B-EE7B1E93D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2725748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FE17814-69DB-B17C-579A-A0FA261C8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2725384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FBEC197-20C7-FD88-F079-AF0F73A58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3579781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281300D-2C32-59A9-8237-E46F67F15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3579439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62ED0C39-3B51-DEE2-C441-1486ABFF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4425355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3223E8B-DAA1-3B42-39B8-68305893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4423122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7E7684D-609E-EA99-D741-B69F596E3C1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3816F53F-7F55-A1EA-76D5-69B33A53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80B44835-6242-5A44-B02D-B98D2E00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5680133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6CE1DF3-32CC-3DF8-5479-691A3A63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8820189"/>
            <a:ext cx="6812620" cy="58091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559C3AF6-A549-2A68-2ADC-E3E1B8B9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986546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F060E036-8464-92A0-89A4-4C6D80F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237669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7E7E22E-1E88-415C-E826-B21E79615A4B}"/>
              </a:ext>
            </a:extLst>
          </p:cNvPr>
          <p:cNvSpPr txBox="1"/>
          <p:nvPr/>
        </p:nvSpPr>
        <p:spPr>
          <a:xfrm>
            <a:off x="1021064" y="7470983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147CB-D418-3259-0E04-4193029EEB18}"/>
              </a:ext>
            </a:extLst>
          </p:cNvPr>
          <p:cNvSpPr txBox="1"/>
          <p:nvPr/>
        </p:nvSpPr>
        <p:spPr>
          <a:xfrm>
            <a:off x="5733158" y="7302367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D023B6-B061-C5EE-37AE-BBDE589AFCB3}"/>
              </a:ext>
            </a:extLst>
          </p:cNvPr>
          <p:cNvSpPr txBox="1"/>
          <p:nvPr/>
        </p:nvSpPr>
        <p:spPr>
          <a:xfrm>
            <a:off x="1828550" y="7981097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E15D84-5888-79F3-E778-6318737F2A36}"/>
              </a:ext>
            </a:extLst>
          </p:cNvPr>
          <p:cNvSpPr txBox="1"/>
          <p:nvPr/>
        </p:nvSpPr>
        <p:spPr>
          <a:xfrm>
            <a:off x="4206756" y="8303458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66AE05-1663-9A75-9B17-31C7B0BD2644}"/>
              </a:ext>
            </a:extLst>
          </p:cNvPr>
          <p:cNvSpPr txBox="1"/>
          <p:nvPr/>
        </p:nvSpPr>
        <p:spPr>
          <a:xfrm>
            <a:off x="603853" y="8934162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F364CC-9CD4-BB30-152F-A56B5342F434}"/>
              </a:ext>
            </a:extLst>
          </p:cNvPr>
          <p:cNvSpPr txBox="1"/>
          <p:nvPr/>
        </p:nvSpPr>
        <p:spPr>
          <a:xfrm>
            <a:off x="5570126" y="883229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337E862-DED8-5410-2F48-8E0B41A4838D}"/>
              </a:ext>
            </a:extLst>
          </p:cNvPr>
          <p:cNvSpPr txBox="1"/>
          <p:nvPr/>
        </p:nvSpPr>
        <p:spPr>
          <a:xfrm>
            <a:off x="2618817" y="6023080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B6123634-06E4-6C43-8CDC-DE305C571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75437" y="7520199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5ED2100-E526-6FC6-C5D6-70F021D6A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93872" y="7372978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788A7A99-84B0-F4AC-3B09-2E901AD38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1549670" y="7997369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B3111C37-2A26-16A6-F01F-C04D48C0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3952324" y="8338623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5EA38102-432C-16B4-3124-585D51BE1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336" y="8982966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8E6A711-9238-3135-855F-202AE6D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64318" y="8884371"/>
            <a:ext cx="39653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7A5E-216D-7BA3-1C96-77CA9D09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0C8E0-3B07-FC8C-0770-3105F945F439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CB77DE0-0057-5ECF-0E72-2D5BFB946E9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3F761BC-1BC5-ED4A-64AC-0B7BA73ADBC7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196D35-D8E1-90B4-8F86-3E7C0FE1FDE4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A44F6-9103-6F34-DD3B-47AB5A28258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55D9404-0EB0-CAB8-88B5-63B3F341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A29CFE-E613-D47F-165A-BC0A5DC9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D9DFF00-EAC0-F76A-5B78-323FBEE02CAD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2461AB-413A-F4D2-C718-72855906C622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99E9CC4-6537-5353-654E-3215FF699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3FA21B-1309-A985-CACF-B1043F16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ED3A239-AAA6-8413-D6CD-2EEC39BB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16E445F-C73A-0676-AD4D-09CCCF973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D24A258-AF0C-1E6D-FB98-6DA1EFA046C3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AE8436-91BC-C3B8-F7A8-8DD058B8F014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72B1C8-4A75-174B-EA5C-9A01CF050481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97221E-11BF-0E79-B02A-4D8209A85E85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479374-B81A-CA81-2FD4-904E5A340CF6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4637BF-F22D-C2D4-3221-52C85C30F314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BBAA5C2-2BE7-3D19-10EB-4A3F6203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20D49CEA-1569-CFBD-8F42-72736BC8677A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1E7B579-CDC6-5F5F-B28C-6C2FA0F9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EECE2F9-31F9-7D8F-2AFF-E75B7534C3E4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682AE8-B2BD-0EC5-F1B7-163F1CED707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1E2BC14-073F-673A-65A8-4A8DA8A01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B3693EB-23D8-828D-D2E8-CC6B5EF37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E85F3E60-151E-CBC6-FE4A-A942D8AD6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0F32FE-6637-759A-6303-E012B867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041AC4F-29C8-4A68-B171-A58A13582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94F071E-76FD-99AB-2A72-5B732E9E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ED6BE974-AC05-ED90-9528-80221681C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30081BE-0465-FC8C-6ACF-1FC88F4AD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F3CFA06-1B4A-5140-F243-6CF7BD6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4EF7EF2-2DE3-6CEA-5728-4A6C2EEBF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912F8C-86A5-A4E5-76CD-E0B6E90EA471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8D929E3-E782-7EC6-1469-248A0548A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ABF1CD-3312-76A6-EDF6-DC9D2583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033F1D9-5A68-55A2-7642-09AFDE50270A}"/>
              </a:ext>
            </a:extLst>
          </p:cNvPr>
          <p:cNvSpPr txBox="1"/>
          <p:nvPr/>
        </p:nvSpPr>
        <p:spPr>
          <a:xfrm>
            <a:off x="2878008" y="1689849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7BA5E5-CE2D-0380-C3E9-5B3588CB0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352" y="124805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964297C-5A06-0455-6CCF-56DFC685F64A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A0762F9-B7E0-F81C-2E27-36C5ACB3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752DAF-92BA-B301-EA82-6371F0B18ECF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EEE5773-4825-FBB2-ECDC-503481199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B05C-8E1E-57AC-F51C-787698AA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8A7E07-1E21-55F3-8661-0EF08D35DDB9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7FCCEFD-C19B-6A05-0764-F2C89345E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E630D422-67C7-572A-4718-D8A90A5564B0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B7FD95A-462C-A6F7-E2D6-912FDBF70016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B7964-BC29-63AE-3BD0-83A9900C2F1D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0E26305-8445-45EC-F4D0-7C390D2F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A18C602-6EEB-B69B-38CA-6D52FAAF8DDF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1F82DA0-2D6B-CD69-54E4-E641A3CE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4430FD-9D35-F91C-E731-21F0A1423E02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AD437E3-7166-29F2-ACC8-C30C9D737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F7653C4-DF5B-6A4C-B717-62A2E1E5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3A0DE1-AEAD-02AD-55BC-E671347B0AA9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7FF2622-CC18-A9AB-522F-4396C8FF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BD60052-61F5-35AC-E985-3E244FAE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CDA07AA-D23B-4D3D-0099-6870C10F0A31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8C4E27-EE91-7E27-DEA8-69FCB7541878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CC007A-F5BA-328C-5CA3-125DB290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2ACA04C-2A13-AE50-4FC6-B0AA5CA181AB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44C70E-7AE4-6150-22AE-141DD2455BE5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97777-9A3B-0087-6089-AAF25BFA47D5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CD746-D8F0-69AD-B8BE-4F3372A606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276245FD-8A59-5319-2729-9891250B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C77E3F6-0BBD-BD20-8E1F-1A01F2920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55B8278-C153-D96D-3841-66A74A44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5D4FB35B-0F47-2C45-9672-4BD05C950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2BA85AF-58C6-B778-0BBF-92577DF9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468916B-E8D2-98EC-7927-96F1A9817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6867BEFA-D11E-8B3B-9238-073AEF0E5660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B54E4BF0-CEDC-4FC7-BD85-7D3D7737D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52657AF1-88AB-9626-0A06-0997E7FFC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09B09F1-C76C-FBF0-B97B-17138199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C5A1BDDA-AFA1-F04D-4AFB-46682216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7240B1B-55A6-00B0-D4F6-0DFDC9742718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5AF50A-1300-451F-147B-E10BEC60D13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DFB71-E4EC-09A7-E6E5-21AC4CE9B857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E1E2F7-40A5-2131-6E21-801A62B5FBC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939757-3D9B-0DE1-DE95-A09CE5D3709A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963C9B-FB6D-FF11-FAAA-F25D645D8C20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AFF67BE-C03F-2A40-0A8E-6485D352B5F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454874E5-BF59-8062-0344-7F8515937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80FC09C-66C8-3E30-B44D-C95756E82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E0E6B323-38B7-8440-D38F-BDD0A013A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329FF4C9-C906-9612-D2B2-DD2D45616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8023610A-63A2-192D-D6D1-241CD5FDE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63D20A2B-E6D8-DC73-991D-0EE562C8F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0C6067-2A6E-C5FD-8173-EDEA34FB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DC6DE3-5D17-CD44-2006-020712C4A202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DF0275-258F-999E-DD17-B897DC53662B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D42FE-A69C-9F87-192F-AADF587D421D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3A49CF4-4987-4799-D9AF-8B4A9D00A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BCD9BC-9A11-9103-309C-13F293C69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D0AD742-28C8-BA37-7720-120D6A0D8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99996A7-3E69-2DCE-8119-2FF11510F72C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613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8296-47B3-4A22-DFC0-3A76F7BA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E3A8E-6253-18CD-3EAB-302400A12758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9028DA4-01E7-CC0C-DC38-40092CB25D21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F361680-BDDC-943C-DFF8-A4166544B1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2996CC-AEF9-F22D-D207-3D746C805280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006531-7E9C-E15D-D89C-3CDF55BBDC5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EFD27C8-3F3C-527B-1EAD-0DB138CE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BFCA76-0BA2-20A8-39E4-A0FC01E3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3261E48-E186-66AC-9368-A3F9AD75EDAF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0CC23A-3186-70FC-E4B7-2753EED664BE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26502A9-C636-F73F-F416-DE6BB857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7643ACD-1F31-6817-ACF4-33BE5787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59122D4-4D9B-1695-2750-2480D59E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D2C1218-441C-6C3A-7332-52637132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6306BAE-20AA-6EB9-4951-B52BD4A9140B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1626C3-D10A-51B0-52A9-79D288A04CA8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FEDE52-734A-3AEB-12E7-BA23B322F55B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7D7E61-198D-021F-CEB9-FD206C53EE49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8CBCCB-89D1-461D-9013-4B85FD62D64A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D98D2-BED8-619B-9A73-CF31593FADB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0553AB7-F701-BC2A-4A39-3CB853CB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708870D-8A90-63D0-F373-B1B3B504F10D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22AA1A-63B5-65FC-E340-219C877B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72D0512-B4A5-1CB0-86CC-E819778373F5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ABBA2-9283-6B0B-40C2-6C41F2D3B37C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35AE9CB5-38A2-644F-B11E-4130A20D8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7A28609-416E-8C2A-A0C4-E2CF2328C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1EB8BDDE-97E6-9736-89B6-1C1E111F9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CA25EE9-A585-7501-6A46-C8F618B2A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86E8F09-6BFD-152E-516D-5D6DD25C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F9C28CD-0961-4355-ECD8-D35D2F6CB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E346BB3-8242-A824-E84C-20FE2124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C79D10A-3AE6-6359-151B-DFF3A499C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1314755-3C48-3F73-DE52-7639651F4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B8D3134-494F-DDCB-B9CA-A41D37DCF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0B7D7B-DB6B-DF83-D884-EC21A9A8246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569C12-1839-CFE7-9812-E6763CAA1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880C17-DEC5-3D90-7C21-59A9DEF7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8CC3B1A-F480-C7E4-35F7-13AD81EFAE3C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3F19A5B-A46C-C51B-FECE-4884BBD97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CBC8CB-DAFC-CF73-A164-7AF8021816A9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E9F3273-5433-1C77-1ABC-4C14A0BD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07DA15-E115-2C6B-32DF-5007FDF0A4C5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BD37734-6655-9878-6218-34EA47789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32C9A5-6B75-6E18-B4AA-698F5DF5F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620154" y="1204150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836BF45-9970-C5AD-32C4-97511D94B1F0}"/>
              </a:ext>
            </a:extLst>
          </p:cNvPr>
          <p:cNvSpPr txBox="1"/>
          <p:nvPr/>
        </p:nvSpPr>
        <p:spPr>
          <a:xfrm>
            <a:off x="3764312" y="1626122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D82C1E-E745-A831-D9CF-ACDE4C1B16D6}"/>
              </a:ext>
            </a:extLst>
          </p:cNvPr>
          <p:cNvSpPr txBox="1"/>
          <p:nvPr/>
        </p:nvSpPr>
        <p:spPr>
          <a:xfrm>
            <a:off x="2631469" y="10286231"/>
            <a:ext cx="244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pperplate Gothic Bold" panose="020E0705020206020404" pitchFamily="34" charset="0"/>
              </a:rPr>
              <a:t>Supprimer l’ensemble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4B29B6E-4930-8146-40DF-0587DBA0A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2309808" y="10087415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FAC8-7FAA-A3B2-97D3-492A0A63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843FF-371E-513C-8A22-0912227487AE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351D680-255B-4FFE-D4B6-18131DA2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2AE8BCCF-82B7-D572-D72F-04DD20A6273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A5DF218-4F24-D7D2-ED06-CAB5DD62804D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675E27-BD00-D741-104F-DF5CEA2A9EE5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27496B-0650-A8A3-D792-012708CFCF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FD30F4F-6959-4678-A4BA-DA80D4B2E400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E2B7B7E-7742-2D7A-F541-DA5626B5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950298-225B-2BA0-2DC4-D609578ADB9E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E613662-71C5-BA69-FE05-3EA25182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C667D45-6082-FFD6-75F8-6CD0F5C4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14D5B9-620F-A652-39D9-BEF8A435DE2B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3806240-2180-C5A4-B4EE-FCDC9D57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ED2D5305-047B-4066-13E0-95215CE2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CC6A35C-EA7F-6BC4-BFA4-702C728D1F4D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2C8BC7-B63D-3DF8-8E8C-A41CE2A85FED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0503B829-F7D1-8754-0F9B-DCDB1191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1465263-30EE-AE5F-439E-59F122DF34C9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E05BB3-0560-C6A2-EF02-8A53BC6216FD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9A346D-07F3-072C-D86D-FE70D9D62267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B8F719-7467-BBDE-3688-A66BBD32F4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6A9C0E2-D7C9-CBE3-9039-779CA1E7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45C8D21-ED95-FDDB-2419-EC15BB6F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5638912-F0BE-89A9-9B7B-95C878805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32F5219-21F4-0986-1597-BECC14680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731E3E89-33C1-FC53-360A-F5BB1FDA8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0036B70-73C3-471B-128B-D114976D5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7342381F-1E0E-531A-EAE4-250633307BB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49CD1006-C34E-0797-D377-F3B09A561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CCBE4D93-6A1F-8DEE-446C-A7F13F44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FFBE781-2376-98F3-0C7D-6DF7F670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5AAD2757-6E91-F0C2-059C-C6E3FF3A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8B923A0-8FA2-E3B5-8631-2043BBFE4CA6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71E5A4-74AB-CA5F-7E87-14CB71718CB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31E83-2A07-DD19-00CC-6E1CBE5F7C51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010DBE-4677-4903-DF0C-68BEC03671A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C8427-6D40-AC29-6E6F-78B95614E582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EA9D72-AA39-5766-DA75-BC7B8525AE8B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B43C51-3C68-CD57-61B3-9255A3A3D99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20D3836D-7522-9D2C-7C52-EA9256AE8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79C45D4B-21EC-7618-0F8F-748653018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40400715-85D6-128F-1E87-6D26B8D8D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6CFB73CF-70AB-08BD-2F8F-980B7164D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9418D727-CB1B-DF53-5453-B97339FA9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2FCA91C9-D64F-2E26-3545-689FDC525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6AAC50-2DFF-BB00-4131-F9F85173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4BF3D8-E27D-EA82-65CA-B9F611ED1CE7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C9831B-2D7E-FA5F-C946-F5616D9A421F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A4BF42-AF7E-9C39-5469-14330EF74C9C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569B28E-B5A6-3842-3FBC-376067AB7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05585-DD0B-FCDE-84E9-9D3A749EA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33C7AC6-E124-BC53-C44B-571FD089C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5460AE0-BC87-7071-E53D-652B86F63F9E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0016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8225</TotalTime>
  <Words>647</Words>
  <Application>Microsoft Office PowerPoint</Application>
  <PresentationFormat>Personnalisé</PresentationFormat>
  <Paragraphs>250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Blackadder ITC</vt:lpstr>
      <vt:lpstr>Calibri</vt:lpstr>
      <vt:lpstr>Calibri Light</vt:lpstr>
      <vt:lpstr>Century Schoolbook</vt:lpstr>
      <vt:lpstr>Copperplate Gothic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65</cp:revision>
  <dcterms:created xsi:type="dcterms:W3CDTF">2025-09-09T14:47:17Z</dcterms:created>
  <dcterms:modified xsi:type="dcterms:W3CDTF">2025-10-06T15:02:05Z</dcterms:modified>
</cp:coreProperties>
</file>