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8" r:id="rId2"/>
    <p:sldId id="259" r:id="rId3"/>
    <p:sldId id="257" r:id="rId4"/>
    <p:sldId id="268" r:id="rId5"/>
    <p:sldId id="267" r:id="rId6"/>
    <p:sldId id="271" r:id="rId7"/>
    <p:sldId id="272" r:id="rId8"/>
    <p:sldId id="274" r:id="rId9"/>
    <p:sldId id="279" r:id="rId10"/>
    <p:sldId id="273" r:id="rId11"/>
    <p:sldId id="276" r:id="rId12"/>
    <p:sldId id="277" r:id="rId13"/>
    <p:sldId id="280" r:id="rId14"/>
    <p:sldId id="275" r:id="rId15"/>
    <p:sldId id="278" r:id="rId16"/>
    <p:sldId id="269" r:id="rId17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3AC"/>
    <a:srgbClr val="75541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30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9FE40-4DBE-4F01-B0D4-F23081CB8554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57FEE-90D3-4FF9-9691-B17C359359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483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92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0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19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53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07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61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98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79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80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5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95BF7-1DCC-4245-B41E-1ED774A32EFB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9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F316856-5754-4620-A860-47D503D2BF15}"/>
              </a:ext>
            </a:extLst>
          </p:cNvPr>
          <p:cNvSpPr/>
          <p:nvPr/>
        </p:nvSpPr>
        <p:spPr>
          <a:xfrm>
            <a:off x="0" y="-1"/>
            <a:ext cx="7582682" cy="10691813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C3FA01D-F7DF-8CB4-2BAD-B8C2C5011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" y="0"/>
            <a:ext cx="7559483" cy="1069181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D9EAFDA-2FE6-8AF6-1760-53FEBFF2D130}"/>
              </a:ext>
            </a:extLst>
          </p:cNvPr>
          <p:cNvSpPr txBox="1"/>
          <p:nvPr/>
        </p:nvSpPr>
        <p:spPr>
          <a:xfrm>
            <a:off x="0" y="9872"/>
            <a:ext cx="2479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/>
              <a:t>Page d’accueil – De connexion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89F4B2C-E599-972A-C087-1E281370EA48}"/>
              </a:ext>
            </a:extLst>
          </p:cNvPr>
          <p:cNvSpPr txBox="1"/>
          <p:nvPr/>
        </p:nvSpPr>
        <p:spPr>
          <a:xfrm>
            <a:off x="1746567" y="1661313"/>
            <a:ext cx="399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Bienvenue sur Requiem for a Spring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0A36D4-3BC1-CBD5-A0C2-AF2EBAABF82B}"/>
              </a:ext>
            </a:extLst>
          </p:cNvPr>
          <p:cNvSpPr txBox="1"/>
          <p:nvPr/>
        </p:nvSpPr>
        <p:spPr>
          <a:xfrm>
            <a:off x="2892596" y="3464592"/>
            <a:ext cx="126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Connexion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73EDFF-61CB-D914-7C8F-610C78F001BA}"/>
              </a:ext>
            </a:extLst>
          </p:cNvPr>
          <p:cNvSpPr txBox="1"/>
          <p:nvPr/>
        </p:nvSpPr>
        <p:spPr>
          <a:xfrm>
            <a:off x="2759066" y="5750169"/>
            <a:ext cx="204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Pas encore inscrit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F0CCDC-2297-41EC-6E12-63271927A08B}"/>
              </a:ext>
            </a:extLst>
          </p:cNvPr>
          <p:cNvSpPr txBox="1"/>
          <p:nvPr/>
        </p:nvSpPr>
        <p:spPr>
          <a:xfrm>
            <a:off x="1326887" y="3898673"/>
            <a:ext cx="1750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Adresse mail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EB5611-79BE-F106-BF11-0821BC6982B4}"/>
              </a:ext>
            </a:extLst>
          </p:cNvPr>
          <p:cNvSpPr txBox="1"/>
          <p:nvPr/>
        </p:nvSpPr>
        <p:spPr>
          <a:xfrm>
            <a:off x="1326886" y="4240421"/>
            <a:ext cx="1750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Mot de passe: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E0543F6-B15F-DF47-F498-FB679AF98DBA}"/>
              </a:ext>
            </a:extLst>
          </p:cNvPr>
          <p:cNvSpPr txBox="1"/>
          <p:nvPr/>
        </p:nvSpPr>
        <p:spPr>
          <a:xfrm>
            <a:off x="4933756" y="4488239"/>
            <a:ext cx="1389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Mot de passe oublié 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EF8859-30A0-0FA3-FCA4-A9BE292D29AB}"/>
              </a:ext>
            </a:extLst>
          </p:cNvPr>
          <p:cNvSpPr txBox="1"/>
          <p:nvPr/>
        </p:nvSpPr>
        <p:spPr>
          <a:xfrm>
            <a:off x="3436343" y="6348369"/>
            <a:ext cx="912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Inscription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011680A-C70D-7A09-41BC-5E9022646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188" y="4517419"/>
            <a:ext cx="119568" cy="20324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BDF79CC-10C7-36F4-83E8-EF723BDD9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157" y="4517420"/>
            <a:ext cx="119568" cy="20324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463059F-401D-6C86-842C-5DE2D126D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31" y="6385242"/>
            <a:ext cx="119568" cy="20324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2B5059A-75F6-CD67-529A-2A1CDE80F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244" y="6385242"/>
            <a:ext cx="119568" cy="203249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814A737-5A71-A2D8-332B-4B8ADE53129C}"/>
              </a:ext>
            </a:extLst>
          </p:cNvPr>
          <p:cNvSpPr txBox="1"/>
          <p:nvPr/>
        </p:nvSpPr>
        <p:spPr>
          <a:xfrm>
            <a:off x="6532298" y="3929451"/>
            <a:ext cx="531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Valider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AF3E9AD-AEBB-8C4D-E2A0-4C22364AA312}"/>
              </a:ext>
            </a:extLst>
          </p:cNvPr>
          <p:cNvSpPr txBox="1"/>
          <p:nvPr/>
        </p:nvSpPr>
        <p:spPr>
          <a:xfrm>
            <a:off x="6922219" y="10437897"/>
            <a:ext cx="637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Copperplate Gothic Bold" panose="020E0705020206020404" pitchFamily="34" charset="0"/>
              </a:rPr>
              <a:t>Exit</a:t>
            </a:r>
            <a:endParaRPr lang="fr-FR" sz="1000" dirty="0">
              <a:latin typeface="Copperplate Gothic Bold" panose="020E0705020206020404" pitchFamily="34" charset="0"/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9D1B87E-D034-5F22-E12E-F9A2E4F5A16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94" y="10113473"/>
            <a:ext cx="324424" cy="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78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94CA5-3A95-3E23-4702-7F16403C4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1F1BA3A-3E57-38B9-6541-3828EDAAD76B}"/>
              </a:ext>
            </a:extLst>
          </p:cNvPr>
          <p:cNvSpPr/>
          <p:nvPr/>
        </p:nvSpPr>
        <p:spPr>
          <a:xfrm>
            <a:off x="-11504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271567D4-3E9E-6965-0F6C-642461D0955D}"/>
              </a:ext>
            </a:extLst>
          </p:cNvPr>
          <p:cNvSpPr txBox="1"/>
          <p:nvPr/>
        </p:nvSpPr>
        <p:spPr>
          <a:xfrm>
            <a:off x="0" y="0"/>
            <a:ext cx="3607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Vue liste des membre Modérateur - Admin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D4D452D-7AF5-795E-0D36-C8B76372025F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D3CC35-9A42-6FC9-937A-1506893A80EF}"/>
              </a:ext>
            </a:extLst>
          </p:cNvPr>
          <p:cNvSpPr txBox="1"/>
          <p:nvPr/>
        </p:nvSpPr>
        <p:spPr>
          <a:xfrm>
            <a:off x="5173885" y="10384036"/>
            <a:ext cx="183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ED70698-2A69-9CB3-70DD-C159AAAACA51}"/>
              </a:ext>
            </a:extLst>
          </p:cNvPr>
          <p:cNvSpPr txBox="1"/>
          <p:nvPr/>
        </p:nvSpPr>
        <p:spPr>
          <a:xfrm>
            <a:off x="6922219" y="10414814"/>
            <a:ext cx="63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opperplate Gothic Bold" panose="020E0705020206020404" pitchFamily="34" charset="0"/>
              </a:rPr>
              <a:t>Exit</a:t>
            </a:r>
            <a:endParaRPr lang="fr-FR" sz="1100" dirty="0">
              <a:latin typeface="Copperplate Gothic Bold" panose="020E07050202060204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DEB30FC-11AC-080C-48A3-72D4C6CE0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6291233"/>
            <a:ext cx="6812620" cy="5809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14BBFBB-2CDD-E7B6-E644-492A4B1C82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35" y="10028834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64DEDB0-DAED-ABBB-385D-93F6B2AE9C46}"/>
              </a:ext>
            </a:extLst>
          </p:cNvPr>
          <p:cNvSpPr txBox="1"/>
          <p:nvPr/>
        </p:nvSpPr>
        <p:spPr>
          <a:xfrm>
            <a:off x="1052449" y="6421928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D2D6A49-2257-D198-5888-0677F45AE6E3}"/>
              </a:ext>
            </a:extLst>
          </p:cNvPr>
          <p:cNvSpPr txBox="1"/>
          <p:nvPr/>
        </p:nvSpPr>
        <p:spPr>
          <a:xfrm>
            <a:off x="4415768" y="6407914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9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230A610-683E-4E26-A614-142CBFF07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725570" y="9900589"/>
            <a:ext cx="631728" cy="58091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017E30F-9970-0C09-2298-1F73C8923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5669" y="3922915"/>
            <a:ext cx="6812620" cy="5809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0DFB2A47-4C5E-1D71-A641-56BA6D8EE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4715348"/>
            <a:ext cx="6812620" cy="58091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AC0E791-C52E-E144-72DA-30475422D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5500961"/>
            <a:ext cx="6812620" cy="58091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3F85F390-5965-43E1-3B35-FD195FD5298A}"/>
              </a:ext>
            </a:extLst>
          </p:cNvPr>
          <p:cNvSpPr txBox="1"/>
          <p:nvPr/>
        </p:nvSpPr>
        <p:spPr>
          <a:xfrm>
            <a:off x="982922" y="5605976"/>
            <a:ext cx="26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DD61162-94F2-4934-2D22-306BBBE4C43F}"/>
              </a:ext>
            </a:extLst>
          </p:cNvPr>
          <p:cNvSpPr txBox="1"/>
          <p:nvPr/>
        </p:nvSpPr>
        <p:spPr>
          <a:xfrm>
            <a:off x="4393614" y="5615931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C154D75-CDA8-88C5-B17F-1716A7F6ECBE}"/>
              </a:ext>
            </a:extLst>
          </p:cNvPr>
          <p:cNvSpPr txBox="1"/>
          <p:nvPr/>
        </p:nvSpPr>
        <p:spPr>
          <a:xfrm>
            <a:off x="1023516" y="4818823"/>
            <a:ext cx="25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2A94117-B5B7-4E8B-D91A-3FB333FF822B}"/>
              </a:ext>
            </a:extLst>
          </p:cNvPr>
          <p:cNvSpPr txBox="1"/>
          <p:nvPr/>
        </p:nvSpPr>
        <p:spPr>
          <a:xfrm>
            <a:off x="4393614" y="4819598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93B4FB-EDD0-B655-72C4-DAA2CF44E17A}"/>
              </a:ext>
            </a:extLst>
          </p:cNvPr>
          <p:cNvSpPr txBox="1"/>
          <p:nvPr/>
        </p:nvSpPr>
        <p:spPr>
          <a:xfrm>
            <a:off x="989357" y="4037110"/>
            <a:ext cx="173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DFD8BC5-20CE-C1B6-D56F-391831BDC717}"/>
              </a:ext>
            </a:extLst>
          </p:cNvPr>
          <p:cNvSpPr txBox="1"/>
          <p:nvPr/>
        </p:nvSpPr>
        <p:spPr>
          <a:xfrm>
            <a:off x="4395756" y="4037110"/>
            <a:ext cx="270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6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D178C202-B8FE-1AC3-24F1-EFF882FF0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476564"/>
            <a:ext cx="4980248" cy="116182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A8F52625-225F-523A-C0A5-4C47780A8BA0}"/>
              </a:ext>
            </a:extLst>
          </p:cNvPr>
          <p:cNvSpPr txBox="1"/>
          <p:nvPr/>
        </p:nvSpPr>
        <p:spPr>
          <a:xfrm>
            <a:off x="1891403" y="853273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Liste des membres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25863780-318F-7B96-F626-0A2828FD0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7063334"/>
            <a:ext cx="6812620" cy="58091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7B763539-A94C-6004-DDCC-8CF22054C9B8}"/>
              </a:ext>
            </a:extLst>
          </p:cNvPr>
          <p:cNvSpPr txBox="1"/>
          <p:nvPr/>
        </p:nvSpPr>
        <p:spPr>
          <a:xfrm>
            <a:off x="1052449" y="7169890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18D9562-90F9-AF5E-0923-C1A0ADD0EB84}"/>
              </a:ext>
            </a:extLst>
          </p:cNvPr>
          <p:cNvSpPr txBox="1"/>
          <p:nvPr/>
        </p:nvSpPr>
        <p:spPr>
          <a:xfrm>
            <a:off x="4415768" y="7170665"/>
            <a:ext cx="28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10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4649BEB9-43BB-A293-A130-567736237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84398" y="3643331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CAE0A173-FF48-93C0-08CB-2450A34F8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81944" y="4425819"/>
            <a:ext cx="694944" cy="786007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CADDD4AF-21A2-F804-AABD-9CFFCEF5F3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81944" y="5222518"/>
            <a:ext cx="694944" cy="786007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46698AD-7D5E-9C90-9CCE-C819D55F04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81944" y="6012790"/>
            <a:ext cx="694944" cy="786007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3DA76EB4-703C-F7DB-4505-750CF4811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81944" y="6784891"/>
            <a:ext cx="694944" cy="78600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5FA65218-CDEA-0293-14BB-ED18ABA6A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70594" y="3644105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3ACB9D8E-0DE6-2E0F-1350-6307BC951D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68296" y="4437286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DF20DB04-0E9C-B660-65B4-4BAAA68C7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68296" y="5223293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F5729A67-429B-F7FD-9C1F-58163226BE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68718" y="6013565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CE66AF96-B56B-23E5-C5AD-E762DD6A8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68296" y="6785666"/>
            <a:ext cx="694944" cy="78600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AB4967D-6BE4-EBB5-2A65-D0CFE7FFB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9788" r="16878" b="14549"/>
          <a:stretch>
            <a:fillRect/>
          </a:stretch>
        </p:blipFill>
        <p:spPr>
          <a:xfrm>
            <a:off x="1289713" y="2047831"/>
            <a:ext cx="4980248" cy="60565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BCEC6EF-E70D-29D6-2F76-2CDA1B2646A5}"/>
              </a:ext>
            </a:extLst>
          </p:cNvPr>
          <p:cNvSpPr txBox="1"/>
          <p:nvPr/>
        </p:nvSpPr>
        <p:spPr>
          <a:xfrm>
            <a:off x="2878007" y="2209195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Mettre à jour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F87CCDA0-636C-D958-9749-5D180911E5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65357" y="1793106"/>
            <a:ext cx="651483" cy="81478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0813D8DD-1873-2B95-80C3-67FA2875E568}"/>
              </a:ext>
            </a:extLst>
          </p:cNvPr>
          <p:cNvSpPr txBox="1"/>
          <p:nvPr/>
        </p:nvSpPr>
        <p:spPr>
          <a:xfrm>
            <a:off x="5011358" y="2333079"/>
            <a:ext cx="139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099D6903-0B6D-CBF1-0874-67C0258032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4738650" y="2120519"/>
            <a:ext cx="647701" cy="68525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1E24710-84FF-3A53-4E5B-A39D1F8C68CD}"/>
              </a:ext>
            </a:extLst>
          </p:cNvPr>
          <p:cNvSpPr txBox="1"/>
          <p:nvPr/>
        </p:nvSpPr>
        <p:spPr>
          <a:xfrm>
            <a:off x="1577741" y="2094358"/>
            <a:ext cx="99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opperplate Gothic Bold" panose="020E0705020206020404" pitchFamily="34" charset="0"/>
              </a:rPr>
              <a:t>Inviter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C8C4D1E-15D5-2A27-7172-5058E97C54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1253451" y="1677256"/>
            <a:ext cx="651483" cy="81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23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F748E82-6596-B147-058B-9C3DAD82351F}"/>
              </a:ext>
            </a:extLst>
          </p:cNvPr>
          <p:cNvSpPr/>
          <p:nvPr/>
        </p:nvSpPr>
        <p:spPr>
          <a:xfrm>
            <a:off x="-11504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D81BD4C-A6DC-1930-2474-F9491723D7CB}"/>
              </a:ext>
            </a:extLst>
          </p:cNvPr>
          <p:cNvSpPr txBox="1"/>
          <p:nvPr/>
        </p:nvSpPr>
        <p:spPr>
          <a:xfrm>
            <a:off x="0" y="0"/>
            <a:ext cx="599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Modale validation suppression de fichier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2F9FC10-2AA0-1E48-8B42-D3E7D3DEA1FC}"/>
              </a:ext>
            </a:extLst>
          </p:cNvPr>
          <p:cNvSpPr txBox="1"/>
          <p:nvPr/>
        </p:nvSpPr>
        <p:spPr>
          <a:xfrm>
            <a:off x="0" y="4144593"/>
            <a:ext cx="599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Modale validation suppression de membre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DEDEFF5-21B2-A59D-5D47-EA5C0DCD6EF2}"/>
              </a:ext>
            </a:extLst>
          </p:cNvPr>
          <p:cNvSpPr txBox="1"/>
          <p:nvPr/>
        </p:nvSpPr>
        <p:spPr>
          <a:xfrm>
            <a:off x="0" y="8069551"/>
            <a:ext cx="599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Modale validation suppression d’ensemble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0B4D64-C01F-AEAE-8BEC-6D3CA96AE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704131"/>
            <a:ext cx="4980248" cy="11618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5BE60CF-4AFB-71CF-5ADD-4C60B3FE8034}"/>
              </a:ext>
            </a:extLst>
          </p:cNvPr>
          <p:cNvSpPr txBox="1"/>
          <p:nvPr/>
        </p:nvSpPr>
        <p:spPr>
          <a:xfrm>
            <a:off x="1814090" y="947233"/>
            <a:ext cx="3776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Etes-vous sur de vouloir supprimer ce Fichier ?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91F3C08-A359-CE78-09C9-E2C10A57A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9788" r="16879" b="13804"/>
          <a:stretch>
            <a:fillRect/>
          </a:stretch>
        </p:blipFill>
        <p:spPr>
          <a:xfrm>
            <a:off x="1289713" y="2219818"/>
            <a:ext cx="4980248" cy="68525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08FA369-C04C-D33B-4322-F8773412B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1166389" y="2110000"/>
            <a:ext cx="647701" cy="68525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6056CF09-97EE-C087-2DF9-1EA3CA14C1B8}"/>
              </a:ext>
            </a:extLst>
          </p:cNvPr>
          <p:cNvSpPr txBox="1"/>
          <p:nvPr/>
        </p:nvSpPr>
        <p:spPr>
          <a:xfrm>
            <a:off x="1543900" y="2364487"/>
            <a:ext cx="1559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4DD3912-AEA6-2BA6-C3B2-89C7A8F18478}"/>
              </a:ext>
            </a:extLst>
          </p:cNvPr>
          <p:cNvSpPr txBox="1"/>
          <p:nvPr/>
        </p:nvSpPr>
        <p:spPr>
          <a:xfrm>
            <a:off x="5150937" y="2357260"/>
            <a:ext cx="1195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Annuler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42CAE704-AB13-226D-B0F7-E1CBAABC744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904" y="2274149"/>
            <a:ext cx="324424" cy="324424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BC06281-B31B-1631-3085-7158DEDBD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451925" y="4719427"/>
            <a:ext cx="4980248" cy="1161826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0E52686A-7919-B8A6-B42E-1C3604F24113}"/>
              </a:ext>
            </a:extLst>
          </p:cNvPr>
          <p:cNvSpPr txBox="1"/>
          <p:nvPr/>
        </p:nvSpPr>
        <p:spPr>
          <a:xfrm>
            <a:off x="1976302" y="4962529"/>
            <a:ext cx="3776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Etes-vous sur de vouloir supprimer ce Membre ?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345FD4E8-3B7B-86FA-BB49-3728390D3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9788" r="16879" b="13804"/>
          <a:stretch>
            <a:fillRect/>
          </a:stretch>
        </p:blipFill>
        <p:spPr>
          <a:xfrm>
            <a:off x="1451925" y="6235114"/>
            <a:ext cx="4980248" cy="68525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0268591-BE89-010E-9F9C-9B7DDAC5A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1328601" y="6125296"/>
            <a:ext cx="647701" cy="685258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6AAB3334-810B-EF9D-944B-ED457718BA43}"/>
              </a:ext>
            </a:extLst>
          </p:cNvPr>
          <p:cNvSpPr txBox="1"/>
          <p:nvPr/>
        </p:nvSpPr>
        <p:spPr>
          <a:xfrm>
            <a:off x="1706112" y="6379783"/>
            <a:ext cx="1559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28607B9-3658-43E3-6C18-5E192559194E}"/>
              </a:ext>
            </a:extLst>
          </p:cNvPr>
          <p:cNvSpPr txBox="1"/>
          <p:nvPr/>
        </p:nvSpPr>
        <p:spPr>
          <a:xfrm>
            <a:off x="5313149" y="6372556"/>
            <a:ext cx="1195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Annuler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2B4FACC-AD79-6894-94D5-05026AC30E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16" y="6289445"/>
            <a:ext cx="324424" cy="324424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F133FCBF-0696-04F6-022D-927F80C50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451925" y="8471995"/>
            <a:ext cx="4980248" cy="1161826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C618DE04-BF6A-5325-A685-A091D728130A}"/>
              </a:ext>
            </a:extLst>
          </p:cNvPr>
          <p:cNvSpPr txBox="1"/>
          <p:nvPr/>
        </p:nvSpPr>
        <p:spPr>
          <a:xfrm>
            <a:off x="1976302" y="8715097"/>
            <a:ext cx="3776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Etes-vous sur de vouloir supprimer cet Ensemble?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BD170056-02A3-0ED6-9728-4BA38CBD0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9788" r="16879" b="13804"/>
          <a:stretch>
            <a:fillRect/>
          </a:stretch>
        </p:blipFill>
        <p:spPr>
          <a:xfrm>
            <a:off x="1451925" y="9987682"/>
            <a:ext cx="4980248" cy="685258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F4B447D9-14FF-175E-236F-6BA502C95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1328601" y="9877864"/>
            <a:ext cx="647701" cy="685258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F825E96A-EE6A-0E8D-A6DE-6D4D766F3281}"/>
              </a:ext>
            </a:extLst>
          </p:cNvPr>
          <p:cNvSpPr txBox="1"/>
          <p:nvPr/>
        </p:nvSpPr>
        <p:spPr>
          <a:xfrm>
            <a:off x="1706112" y="10132351"/>
            <a:ext cx="1559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E8A3E0A-5641-8BCA-CA46-8365E646B904}"/>
              </a:ext>
            </a:extLst>
          </p:cNvPr>
          <p:cNvSpPr txBox="1"/>
          <p:nvPr/>
        </p:nvSpPr>
        <p:spPr>
          <a:xfrm>
            <a:off x="5313149" y="10125124"/>
            <a:ext cx="1195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Annuler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858A3855-6BD5-76DD-F371-4F868581CB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16" y="10042013"/>
            <a:ext cx="324424" cy="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7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80CC8-E5DA-B656-77EE-07AE77F92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C704150-BA66-970A-0191-D0D80F248013}"/>
              </a:ext>
            </a:extLst>
          </p:cNvPr>
          <p:cNvSpPr/>
          <p:nvPr/>
        </p:nvSpPr>
        <p:spPr>
          <a:xfrm>
            <a:off x="40762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A271EF-5530-D6BF-A1EE-0EC9F87290D9}"/>
              </a:ext>
            </a:extLst>
          </p:cNvPr>
          <p:cNvSpPr txBox="1"/>
          <p:nvPr/>
        </p:nvSpPr>
        <p:spPr>
          <a:xfrm>
            <a:off x="-38349" y="0"/>
            <a:ext cx="599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Modale Création de média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D58227-49CB-4158-ACFA-3F0DF915F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704131"/>
            <a:ext cx="4980248" cy="11618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F5B1399-3DFF-D581-C53D-C58AE1F707EA}"/>
              </a:ext>
            </a:extLst>
          </p:cNvPr>
          <p:cNvSpPr txBox="1"/>
          <p:nvPr/>
        </p:nvSpPr>
        <p:spPr>
          <a:xfrm>
            <a:off x="1891403" y="1079723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Ajout de fichier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D75AF7-2DB5-F8DE-74EE-BA842ED3E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2991026"/>
            <a:ext cx="6910754" cy="719368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FB94AED-AE08-9E80-7AD4-0545695D8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9788" r="16879" b="13804"/>
          <a:stretch>
            <a:fillRect/>
          </a:stretch>
        </p:blipFill>
        <p:spPr>
          <a:xfrm>
            <a:off x="0" y="9987682"/>
            <a:ext cx="7623444" cy="685258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2D42B7D4-9C6C-AD9B-915D-D7E491C6A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1328601" y="9877864"/>
            <a:ext cx="647701" cy="685258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4CA78296-086F-47E9-6C9C-41AAFF8AFFF6}"/>
              </a:ext>
            </a:extLst>
          </p:cNvPr>
          <p:cNvSpPr txBox="1"/>
          <p:nvPr/>
        </p:nvSpPr>
        <p:spPr>
          <a:xfrm>
            <a:off x="1706112" y="10132351"/>
            <a:ext cx="1559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8298C7C-D551-41D5-8261-6ED7CE3CD390}"/>
              </a:ext>
            </a:extLst>
          </p:cNvPr>
          <p:cNvSpPr txBox="1"/>
          <p:nvPr/>
        </p:nvSpPr>
        <p:spPr>
          <a:xfrm>
            <a:off x="5313149" y="10125124"/>
            <a:ext cx="1195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Annuler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76DC7E2B-EC7D-5E92-3140-48F3F3AB2B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16" y="10042013"/>
            <a:ext cx="324424" cy="32442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CED7CC1-9EE3-59E7-87A6-D518A12E636F}"/>
              </a:ext>
            </a:extLst>
          </p:cNvPr>
          <p:cNvSpPr txBox="1"/>
          <p:nvPr/>
        </p:nvSpPr>
        <p:spPr>
          <a:xfrm>
            <a:off x="324460" y="3048248"/>
            <a:ext cx="2112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Type de fichier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988E3CC-51A4-E344-2AC4-3ECE97B24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3737330"/>
            <a:ext cx="6910754" cy="71936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8432D1F-70AB-686B-09BC-F03A9E6AB032}"/>
              </a:ext>
            </a:extLst>
          </p:cNvPr>
          <p:cNvSpPr txBox="1"/>
          <p:nvPr/>
        </p:nvSpPr>
        <p:spPr>
          <a:xfrm>
            <a:off x="272194" y="3761052"/>
            <a:ext cx="2112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Nom du fichier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D6CA41C-0802-4F06-73A5-6FAD1E2EB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4507356"/>
            <a:ext cx="6910754" cy="71936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F2F95FC-7F0A-2B92-2F01-4581A10610C7}"/>
              </a:ext>
            </a:extLst>
          </p:cNvPr>
          <p:cNvSpPr txBox="1"/>
          <p:nvPr/>
        </p:nvSpPr>
        <p:spPr>
          <a:xfrm>
            <a:off x="324460" y="4531078"/>
            <a:ext cx="1570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parcourir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6F8E5A8-6902-14C0-991D-F72769823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5309835"/>
            <a:ext cx="6910754" cy="71936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A958B31-D9C6-DAEE-4C0A-EEDF74FE5533}"/>
              </a:ext>
            </a:extLst>
          </p:cNvPr>
          <p:cNvSpPr txBox="1"/>
          <p:nvPr/>
        </p:nvSpPr>
        <p:spPr>
          <a:xfrm>
            <a:off x="324460" y="5333557"/>
            <a:ext cx="1738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Instrument</a:t>
            </a:r>
          </a:p>
        </p:txBody>
      </p:sp>
    </p:spTree>
    <p:extLst>
      <p:ext uri="{BB962C8B-B14F-4D97-AF65-F5344CB8AC3E}">
        <p14:creationId xmlns:p14="http://schemas.microsoft.com/office/powerpoint/2010/main" val="406215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0E4C0-BC61-C88C-D538-2BC378698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7E0E041-95A9-BBC6-0437-8539C9ABD93E}"/>
              </a:ext>
            </a:extLst>
          </p:cNvPr>
          <p:cNvSpPr/>
          <p:nvPr/>
        </p:nvSpPr>
        <p:spPr>
          <a:xfrm>
            <a:off x="40762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6E09CF-C435-0CCD-6C6F-FBB467577392}"/>
              </a:ext>
            </a:extLst>
          </p:cNvPr>
          <p:cNvSpPr txBox="1"/>
          <p:nvPr/>
        </p:nvSpPr>
        <p:spPr>
          <a:xfrm>
            <a:off x="-38349" y="0"/>
            <a:ext cx="599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Modale Création de média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EA074C-5C2E-A91A-05BA-99A7464B0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704131"/>
            <a:ext cx="4980248" cy="11618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1882BA8-9368-B693-2752-40D33AFC784D}"/>
              </a:ext>
            </a:extLst>
          </p:cNvPr>
          <p:cNvSpPr txBox="1"/>
          <p:nvPr/>
        </p:nvSpPr>
        <p:spPr>
          <a:xfrm>
            <a:off x="1891403" y="1063514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Ajout de fichier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C3A2427-A029-46D4-A121-C3ACDF993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2991026"/>
            <a:ext cx="6910754" cy="719368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B8032AF5-FA32-76E7-1083-F1C2124C6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9788" r="16879" b="13804"/>
          <a:stretch>
            <a:fillRect/>
          </a:stretch>
        </p:blipFill>
        <p:spPr>
          <a:xfrm>
            <a:off x="0" y="9987682"/>
            <a:ext cx="7623444" cy="685258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FA27D2BB-C5AA-CE53-1A45-87D71237E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1328601" y="9877864"/>
            <a:ext cx="647701" cy="685258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DBBF95E2-D8D9-6CB6-42EE-2C6292679C66}"/>
              </a:ext>
            </a:extLst>
          </p:cNvPr>
          <p:cNvSpPr txBox="1"/>
          <p:nvPr/>
        </p:nvSpPr>
        <p:spPr>
          <a:xfrm>
            <a:off x="1706112" y="10132351"/>
            <a:ext cx="1559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5DD3FB5-1188-C3D2-08B7-D9620293799F}"/>
              </a:ext>
            </a:extLst>
          </p:cNvPr>
          <p:cNvSpPr txBox="1"/>
          <p:nvPr/>
        </p:nvSpPr>
        <p:spPr>
          <a:xfrm>
            <a:off x="5313149" y="10125124"/>
            <a:ext cx="1195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Annuler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7CE2D10C-CC64-570B-DDA9-B9DB4C675F0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16" y="10042013"/>
            <a:ext cx="324424" cy="32442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FC80940-A3F8-2DE4-1782-316E888B555C}"/>
              </a:ext>
            </a:extLst>
          </p:cNvPr>
          <p:cNvSpPr txBox="1"/>
          <p:nvPr/>
        </p:nvSpPr>
        <p:spPr>
          <a:xfrm>
            <a:off x="324460" y="3048248"/>
            <a:ext cx="2112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Type de fichier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D539057-C08D-6CB2-0AF4-FBA3BB641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3737330"/>
            <a:ext cx="6910754" cy="71936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AFDB49B-247F-4855-87C9-47EE5574A5E0}"/>
              </a:ext>
            </a:extLst>
          </p:cNvPr>
          <p:cNvSpPr txBox="1"/>
          <p:nvPr/>
        </p:nvSpPr>
        <p:spPr>
          <a:xfrm>
            <a:off x="272194" y="3761052"/>
            <a:ext cx="2112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Nom du fichier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3FDFC88-678F-7FF0-523F-2B9A9FBFD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4507356"/>
            <a:ext cx="6910754" cy="71936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64AA1A6-BA86-2DC1-C763-22861C069090}"/>
              </a:ext>
            </a:extLst>
          </p:cNvPr>
          <p:cNvSpPr txBox="1"/>
          <p:nvPr/>
        </p:nvSpPr>
        <p:spPr>
          <a:xfrm>
            <a:off x="324460" y="4531078"/>
            <a:ext cx="1570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parcourir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AD24634-9B5D-6B48-6731-979668E41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5309835"/>
            <a:ext cx="6910754" cy="71936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2A90AF7-B9D4-E2AB-7CA8-09D3A4A6AD62}"/>
              </a:ext>
            </a:extLst>
          </p:cNvPr>
          <p:cNvSpPr txBox="1"/>
          <p:nvPr/>
        </p:nvSpPr>
        <p:spPr>
          <a:xfrm>
            <a:off x="324460" y="5333557"/>
            <a:ext cx="1738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Instrument</a:t>
            </a:r>
          </a:p>
        </p:txBody>
      </p:sp>
    </p:spTree>
    <p:extLst>
      <p:ext uri="{BB962C8B-B14F-4D97-AF65-F5344CB8AC3E}">
        <p14:creationId xmlns:p14="http://schemas.microsoft.com/office/powerpoint/2010/main" val="167623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D7952-A77E-3942-52DC-7C71EF92C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EDE5E8-15A0-983B-A94C-0F1620E4A271}"/>
              </a:ext>
            </a:extLst>
          </p:cNvPr>
          <p:cNvSpPr/>
          <p:nvPr/>
        </p:nvSpPr>
        <p:spPr>
          <a:xfrm>
            <a:off x="-11504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A91C96E7-26A1-5B8D-1492-6656379DB0C5}"/>
              </a:ext>
            </a:extLst>
          </p:cNvPr>
          <p:cNvSpPr txBox="1"/>
          <p:nvPr/>
        </p:nvSpPr>
        <p:spPr>
          <a:xfrm>
            <a:off x="0" y="0"/>
            <a:ext cx="3607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Vue Validations Admin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AFF2CAC-C9D4-3A85-F087-A22B133FBA3C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5EF2E2A-BFE6-C14C-1E26-825B9D7EE6A2}"/>
              </a:ext>
            </a:extLst>
          </p:cNvPr>
          <p:cNvSpPr txBox="1"/>
          <p:nvPr/>
        </p:nvSpPr>
        <p:spPr>
          <a:xfrm>
            <a:off x="5173885" y="10384036"/>
            <a:ext cx="183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2FABA4-2E0B-EB44-F019-8BF82BA80C35}"/>
              </a:ext>
            </a:extLst>
          </p:cNvPr>
          <p:cNvSpPr txBox="1"/>
          <p:nvPr/>
        </p:nvSpPr>
        <p:spPr>
          <a:xfrm>
            <a:off x="6922219" y="10414814"/>
            <a:ext cx="63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opperplate Gothic Bold" panose="020E0705020206020404" pitchFamily="34" charset="0"/>
              </a:rPr>
              <a:t>Exit</a:t>
            </a:r>
            <a:endParaRPr lang="fr-FR" sz="1100" dirty="0">
              <a:latin typeface="Copperplate Gothic Bold" panose="020E07050202060204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BF3A072A-57BD-FA24-A516-CCCC5507F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6926861"/>
            <a:ext cx="6812620" cy="5809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3835D37-1F0A-ADEB-F357-86FCD0CFC2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35" y="10028834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AD52629C-E238-56DD-A982-6DA39498A3BA}"/>
              </a:ext>
            </a:extLst>
          </p:cNvPr>
          <p:cNvSpPr txBox="1"/>
          <p:nvPr/>
        </p:nvSpPr>
        <p:spPr>
          <a:xfrm>
            <a:off x="576139" y="7058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E32C452-89BD-AC83-BE2C-4B69327DDBAF}"/>
              </a:ext>
            </a:extLst>
          </p:cNvPr>
          <p:cNvSpPr txBox="1"/>
          <p:nvPr/>
        </p:nvSpPr>
        <p:spPr>
          <a:xfrm>
            <a:off x="4235878" y="7043542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9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2337E0AE-5C38-6513-C670-3F5D1A769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725570" y="9900589"/>
            <a:ext cx="631728" cy="58091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FDE6145B-EA99-5FBA-D19C-D932C2EBA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3119050"/>
            <a:ext cx="6812620" cy="5809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FA39F38E-9410-CD84-E378-AF45CA999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4388583"/>
            <a:ext cx="6812620" cy="58091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8EA7CE6F-A4B3-3386-B51D-4E738982E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5657722"/>
            <a:ext cx="6812620" cy="58091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0594437C-C072-C391-CB9F-890412280FCC}"/>
              </a:ext>
            </a:extLst>
          </p:cNvPr>
          <p:cNvSpPr txBox="1"/>
          <p:nvPr/>
        </p:nvSpPr>
        <p:spPr>
          <a:xfrm>
            <a:off x="506612" y="5763512"/>
            <a:ext cx="26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7B2977-D511-90BC-E563-EBA834A3FA71}"/>
              </a:ext>
            </a:extLst>
          </p:cNvPr>
          <p:cNvSpPr txBox="1"/>
          <p:nvPr/>
        </p:nvSpPr>
        <p:spPr>
          <a:xfrm>
            <a:off x="4213724" y="5772692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03586C8-2CBB-2F21-596A-53E4E0FE8998}"/>
              </a:ext>
            </a:extLst>
          </p:cNvPr>
          <p:cNvSpPr txBox="1"/>
          <p:nvPr/>
        </p:nvSpPr>
        <p:spPr>
          <a:xfrm>
            <a:off x="547206" y="4492833"/>
            <a:ext cx="25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1C265F4-E219-56AA-AA02-2AA78589E556}"/>
              </a:ext>
            </a:extLst>
          </p:cNvPr>
          <p:cNvSpPr txBox="1"/>
          <p:nvPr/>
        </p:nvSpPr>
        <p:spPr>
          <a:xfrm>
            <a:off x="4213724" y="4492833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8E0BD1-6D0C-B030-1CEB-B06AB2FA64BC}"/>
              </a:ext>
            </a:extLst>
          </p:cNvPr>
          <p:cNvSpPr txBox="1"/>
          <p:nvPr/>
        </p:nvSpPr>
        <p:spPr>
          <a:xfrm>
            <a:off x="510905" y="3234020"/>
            <a:ext cx="258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E31CA7-50D5-E82C-4891-EBEFCD117BD5}"/>
              </a:ext>
            </a:extLst>
          </p:cNvPr>
          <p:cNvSpPr txBox="1"/>
          <p:nvPr/>
        </p:nvSpPr>
        <p:spPr>
          <a:xfrm>
            <a:off x="4213724" y="3233245"/>
            <a:ext cx="270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6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ED3D15E-0F2B-5BDE-2B37-75312CF48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476564"/>
            <a:ext cx="4980248" cy="116182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1DFCCE1B-70C5-159E-D499-BCC061364087}"/>
              </a:ext>
            </a:extLst>
          </p:cNvPr>
          <p:cNvSpPr txBox="1"/>
          <p:nvPr/>
        </p:nvSpPr>
        <p:spPr>
          <a:xfrm>
            <a:off x="1891403" y="853273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Validations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004AEF0C-7C10-FF84-B4A9-0E1B29904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8196000"/>
            <a:ext cx="6812620" cy="58091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C93290BC-4FAC-9504-4F7A-B4F0DE1F4D36}"/>
              </a:ext>
            </a:extLst>
          </p:cNvPr>
          <p:cNvSpPr txBox="1"/>
          <p:nvPr/>
        </p:nvSpPr>
        <p:spPr>
          <a:xfrm>
            <a:off x="576139" y="8303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C6AF5C3-D6FA-D287-ACE9-8A84D078AD39}"/>
              </a:ext>
            </a:extLst>
          </p:cNvPr>
          <p:cNvSpPr txBox="1"/>
          <p:nvPr/>
        </p:nvSpPr>
        <p:spPr>
          <a:xfrm>
            <a:off x="4235878" y="8303331"/>
            <a:ext cx="28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10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C858896-F5C9-E52E-980C-6527DE0B3D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946" y="2840241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9CDB828E-483F-3121-9C8C-12346EBA6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4099829"/>
            <a:ext cx="694944" cy="786007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5F5DC67D-8848-A6C3-7A64-B4DB94727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5380054"/>
            <a:ext cx="694944" cy="786007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BE135CF-61F7-23D3-9EEA-520616EA5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6649193"/>
            <a:ext cx="694944" cy="786007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1A8E197C-8D90-19B9-DE8C-A2210F8650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7918332"/>
            <a:ext cx="694944" cy="78600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885D4D67-ADEA-EA8D-1A93-04F167A11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562" y="2840240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5DAEDA4E-AE42-4678-11AE-C73313A531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4110521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F4452F27-12E0-BC08-2E01-F19A487FA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5380054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7BC2E4B4-1A58-413B-DEFC-E5C9EEDE8C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828" y="6649193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B1E0E606-D7EA-8D16-3697-7FD9276D0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7918332"/>
            <a:ext cx="694944" cy="7860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37DAE93-2E7F-DC1D-77FF-77AF97E5369D}"/>
              </a:ext>
            </a:extLst>
          </p:cNvPr>
          <p:cNvSpPr txBox="1"/>
          <p:nvPr/>
        </p:nvSpPr>
        <p:spPr>
          <a:xfrm>
            <a:off x="484453" y="10230148"/>
            <a:ext cx="244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pperplate Gothic Bold" panose="020E0705020206020404" pitchFamily="34" charset="0"/>
              </a:rPr>
              <a:t>Voir les Membres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EC19707-6C5E-B7FE-512A-8E18C3376B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5" t="87578" r="25582" b="5242"/>
          <a:stretch>
            <a:fillRect/>
          </a:stretch>
        </p:blipFill>
        <p:spPr>
          <a:xfrm>
            <a:off x="156516" y="10166420"/>
            <a:ext cx="488601" cy="42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03DD835-ED9F-4A3B-97EE-4E67C8176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5053"/>
          <a:stretch>
            <a:fillRect/>
          </a:stretch>
        </p:blipFill>
        <p:spPr>
          <a:xfrm>
            <a:off x="373527" y="1589970"/>
            <a:ext cx="6812620" cy="55166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611B88A-8793-3CEF-D8F3-05BEFC3B6F84}"/>
              </a:ext>
            </a:extLst>
          </p:cNvPr>
          <p:cNvSpPr txBox="1"/>
          <p:nvPr/>
        </p:nvSpPr>
        <p:spPr>
          <a:xfrm>
            <a:off x="1707024" y="1729790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Mettre à jour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AF07993-D135-934E-1C25-361DEC1BD9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1349333" y="1339191"/>
            <a:ext cx="651483" cy="81478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AB7076F5-8C47-C9DE-2427-E0881F73F3D1}"/>
              </a:ext>
            </a:extLst>
          </p:cNvPr>
          <p:cNvSpPr txBox="1"/>
          <p:nvPr/>
        </p:nvSpPr>
        <p:spPr>
          <a:xfrm>
            <a:off x="503848" y="1630783"/>
            <a:ext cx="1042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Créer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ADF33FC-89D5-7770-AF2C-528C7E732A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2458" y="1230999"/>
            <a:ext cx="651483" cy="81478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543FBBA2-0C65-39E3-15E3-2D74A57AC8DD}"/>
              </a:ext>
            </a:extLst>
          </p:cNvPr>
          <p:cNvSpPr txBox="1"/>
          <p:nvPr/>
        </p:nvSpPr>
        <p:spPr>
          <a:xfrm>
            <a:off x="5939267" y="1879905"/>
            <a:ext cx="139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5C4D461C-85DD-F14A-6A1F-69C41C5527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5590958" y="1694926"/>
            <a:ext cx="647701" cy="6852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62F0BD-4C0E-4EDA-C6A6-AFC53A455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3429608" y="1182578"/>
            <a:ext cx="651483" cy="81478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763959AD-F695-34CA-57EC-37FDB2B3C3E4}"/>
              </a:ext>
            </a:extLst>
          </p:cNvPr>
          <p:cNvSpPr txBox="1"/>
          <p:nvPr/>
        </p:nvSpPr>
        <p:spPr>
          <a:xfrm>
            <a:off x="3671536" y="1599314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Validations</a:t>
            </a:r>
          </a:p>
        </p:txBody>
      </p:sp>
    </p:spTree>
    <p:extLst>
      <p:ext uri="{BB962C8B-B14F-4D97-AF65-F5344CB8AC3E}">
        <p14:creationId xmlns:p14="http://schemas.microsoft.com/office/powerpoint/2010/main" val="3344241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04CFF-D580-0849-DED1-F051F5568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32B132C-13E7-24F3-BC46-D7FA6D49CC70}"/>
              </a:ext>
            </a:extLst>
          </p:cNvPr>
          <p:cNvSpPr/>
          <p:nvPr/>
        </p:nvSpPr>
        <p:spPr>
          <a:xfrm>
            <a:off x="-11504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D4952ADD-B522-A09E-B115-4439BED63DC6}"/>
              </a:ext>
            </a:extLst>
          </p:cNvPr>
          <p:cNvSpPr txBox="1"/>
          <p:nvPr/>
        </p:nvSpPr>
        <p:spPr>
          <a:xfrm>
            <a:off x="0" y="0"/>
            <a:ext cx="3607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Modale info personnes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5916B9C-CADB-ADE2-2C68-47CE7A99FC49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F4EBCD-61C5-9F4A-DA45-BB75BA49CAF2}"/>
              </a:ext>
            </a:extLst>
          </p:cNvPr>
          <p:cNvSpPr txBox="1"/>
          <p:nvPr/>
        </p:nvSpPr>
        <p:spPr>
          <a:xfrm>
            <a:off x="5173885" y="10384036"/>
            <a:ext cx="183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6549CB5-B997-D6DF-0309-2883D5D22DC6}"/>
              </a:ext>
            </a:extLst>
          </p:cNvPr>
          <p:cNvSpPr txBox="1"/>
          <p:nvPr/>
        </p:nvSpPr>
        <p:spPr>
          <a:xfrm>
            <a:off x="6922219" y="10414814"/>
            <a:ext cx="63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opperplate Gothic Bold" panose="020E0705020206020404" pitchFamily="34" charset="0"/>
              </a:rPr>
              <a:t>Exit</a:t>
            </a:r>
            <a:endParaRPr lang="fr-FR" sz="1100" dirty="0">
              <a:latin typeface="Copperplate Gothic Bold" panose="020E07050202060204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31BBF98-4386-0DC4-EDD4-69E60A89A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6291233"/>
            <a:ext cx="6812620" cy="5809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7373F69-1DC1-8308-5F5E-A10C6D369C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35" y="10028834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E39EB23-777E-800C-0EAF-528EDCCA6404}"/>
              </a:ext>
            </a:extLst>
          </p:cNvPr>
          <p:cNvSpPr txBox="1"/>
          <p:nvPr/>
        </p:nvSpPr>
        <p:spPr>
          <a:xfrm>
            <a:off x="1052449" y="6421928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Photo de profil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A01F8DE-BDA5-BF2F-070D-DCAC5DB0F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725570" y="9900589"/>
            <a:ext cx="631728" cy="58091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1198A59A-2D0C-6DCA-13D4-D76C2A2B7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5669" y="3922915"/>
            <a:ext cx="6812620" cy="5809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11687F63-1162-ABDA-8A30-13DC6C794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4715348"/>
            <a:ext cx="6812620" cy="58091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F83E599-5979-E484-053A-8F815A6C5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5500961"/>
            <a:ext cx="6812620" cy="58091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E1615F90-40C2-35CA-171E-AABFF1BD9804}"/>
              </a:ext>
            </a:extLst>
          </p:cNvPr>
          <p:cNvSpPr txBox="1"/>
          <p:nvPr/>
        </p:nvSpPr>
        <p:spPr>
          <a:xfrm>
            <a:off x="982922" y="5605976"/>
            <a:ext cx="26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Adresse mail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DC1EDA4-BCD0-0A54-3FC3-9A195B16AA4D}"/>
              </a:ext>
            </a:extLst>
          </p:cNvPr>
          <p:cNvSpPr txBox="1"/>
          <p:nvPr/>
        </p:nvSpPr>
        <p:spPr>
          <a:xfrm>
            <a:off x="1023516" y="4818823"/>
            <a:ext cx="25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Prénom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F3CD55E-90A0-FB8C-0A8C-3F105DE7A8A5}"/>
              </a:ext>
            </a:extLst>
          </p:cNvPr>
          <p:cNvSpPr txBox="1"/>
          <p:nvPr/>
        </p:nvSpPr>
        <p:spPr>
          <a:xfrm>
            <a:off x="989357" y="4037110"/>
            <a:ext cx="173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Nom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BA38FFE1-6F41-7664-5D1F-11766B132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69610" y="1143620"/>
            <a:ext cx="4980248" cy="116182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E5BAC950-74EE-9017-9FDC-35E17536832B}"/>
              </a:ext>
            </a:extLst>
          </p:cNvPr>
          <p:cNvSpPr txBox="1"/>
          <p:nvPr/>
        </p:nvSpPr>
        <p:spPr>
          <a:xfrm>
            <a:off x="1871300" y="1520329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Nom du gens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DCD2A5C-01B2-765A-AFD8-DC99C8E8E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9788" r="16878" b="14549"/>
          <a:stretch>
            <a:fillRect/>
          </a:stretch>
        </p:blipFill>
        <p:spPr>
          <a:xfrm>
            <a:off x="1289713" y="7943030"/>
            <a:ext cx="4980248" cy="605651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55DD5DFE-7CF9-706C-DE99-372551E5665B}"/>
              </a:ext>
            </a:extLst>
          </p:cNvPr>
          <p:cNvSpPr txBox="1"/>
          <p:nvPr/>
        </p:nvSpPr>
        <p:spPr>
          <a:xfrm>
            <a:off x="1856734" y="8087016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Mettre à jour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B03849B4-2DB3-DFDB-444D-D9DF96335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1565661" y="7697003"/>
            <a:ext cx="651483" cy="81478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4E7A1A89-3115-A51B-6B2E-04948BF018A2}"/>
              </a:ext>
            </a:extLst>
          </p:cNvPr>
          <p:cNvSpPr txBox="1"/>
          <p:nvPr/>
        </p:nvSpPr>
        <p:spPr>
          <a:xfrm>
            <a:off x="4602976" y="8078590"/>
            <a:ext cx="139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096DAF2D-FFBF-807A-45B3-1FBAB05E42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4246459" y="7916236"/>
            <a:ext cx="647701" cy="68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63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4003D8-36D3-9095-448A-C1F7EAA1C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88" b="14779"/>
          <a:stretch>
            <a:fillRect/>
          </a:stretch>
        </p:blipFill>
        <p:spPr>
          <a:xfrm>
            <a:off x="0" y="8530814"/>
            <a:ext cx="7559675" cy="5809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C143721-9186-954D-568D-AE697310F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b="24639"/>
          <a:stretch>
            <a:fillRect/>
          </a:stretch>
        </p:blipFill>
        <p:spPr>
          <a:xfrm>
            <a:off x="387275" y="6895652"/>
            <a:ext cx="7172400" cy="116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7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A874A-A33C-A8CF-14C4-6B88E9D91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DBFC72-5BD5-548A-3495-2DAA5BFF187A}"/>
              </a:ext>
            </a:extLst>
          </p:cNvPr>
          <p:cNvSpPr/>
          <p:nvPr/>
        </p:nvSpPr>
        <p:spPr>
          <a:xfrm>
            <a:off x="0" y="46286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8E66F5E-1A0F-D84F-283F-517DD8A8011E}"/>
              </a:ext>
            </a:extLst>
          </p:cNvPr>
          <p:cNvSpPr txBox="1"/>
          <p:nvPr/>
        </p:nvSpPr>
        <p:spPr>
          <a:xfrm>
            <a:off x="4758310" y="10113473"/>
            <a:ext cx="786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Valider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C19E4ECA-7180-DC55-7676-30050BC663CA}"/>
              </a:ext>
            </a:extLst>
          </p:cNvPr>
          <p:cNvSpPr txBox="1"/>
          <p:nvPr/>
        </p:nvSpPr>
        <p:spPr>
          <a:xfrm>
            <a:off x="6922219" y="10437897"/>
            <a:ext cx="637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Copperplate Gothic Bold" panose="020E0705020206020404" pitchFamily="34" charset="0"/>
              </a:rPr>
              <a:t>Exit</a:t>
            </a:r>
            <a:endParaRPr lang="fr-FR" sz="1000" dirty="0">
              <a:latin typeface="Copperplate Gothic Bold" panose="020E07050202060204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AD17969-25B5-166E-E127-8B6DFF486DA3}"/>
              </a:ext>
            </a:extLst>
          </p:cNvPr>
          <p:cNvSpPr txBox="1"/>
          <p:nvPr/>
        </p:nvSpPr>
        <p:spPr>
          <a:xfrm>
            <a:off x="0" y="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Inscription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FABB5FE-1A16-6943-9278-2EFEFEFEF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b="24639"/>
          <a:stretch>
            <a:fillRect/>
          </a:stretch>
        </p:blipFill>
        <p:spPr>
          <a:xfrm>
            <a:off x="193637" y="1631232"/>
            <a:ext cx="7172400" cy="116182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65196D2-E6CC-0824-9D75-201611C85EDC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37EA881-F650-F215-23B1-B81A810062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94" y="10113473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2967598-8C24-6D9F-CB8F-93367CBB99F9}"/>
              </a:ext>
            </a:extLst>
          </p:cNvPr>
          <p:cNvSpPr txBox="1"/>
          <p:nvPr/>
        </p:nvSpPr>
        <p:spPr>
          <a:xfrm>
            <a:off x="6076084" y="10113473"/>
            <a:ext cx="786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Cancel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A08F298-8DF0-7736-C988-E464C4416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b="14779"/>
          <a:stretch>
            <a:fillRect/>
          </a:stretch>
        </p:blipFill>
        <p:spPr>
          <a:xfrm>
            <a:off x="193637" y="4001755"/>
            <a:ext cx="7172400" cy="580913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74633F61-A8BD-1B4F-6E94-39E8D5F66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b="14779"/>
          <a:stretch>
            <a:fillRect/>
          </a:stretch>
        </p:blipFill>
        <p:spPr>
          <a:xfrm>
            <a:off x="146043" y="4920168"/>
            <a:ext cx="7172400" cy="580913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D37C6F79-7A99-8B1D-4A44-1BE891054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b="14779"/>
          <a:stretch>
            <a:fillRect/>
          </a:stretch>
        </p:blipFill>
        <p:spPr>
          <a:xfrm>
            <a:off x="146043" y="5838581"/>
            <a:ext cx="7172400" cy="580913"/>
          </a:xfrm>
          <a:prstGeom prst="rect">
            <a:avLst/>
          </a:prstGeom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3CA33DBF-CC68-4B1E-7FD0-078C01374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1" t="3901" r="72095" b="76992"/>
          <a:stretch>
            <a:fillRect/>
          </a:stretch>
        </p:blipFill>
        <p:spPr>
          <a:xfrm flipV="1">
            <a:off x="5296583" y="9574201"/>
            <a:ext cx="1172817" cy="1117612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06829C0E-CDD5-6B58-9286-0F879A217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1" t="3901" r="72095" b="76992"/>
          <a:stretch>
            <a:fillRect/>
          </a:stretch>
        </p:blipFill>
        <p:spPr>
          <a:xfrm flipV="1">
            <a:off x="3986871" y="9574201"/>
            <a:ext cx="1172817" cy="111761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5D29336-5926-9087-92E5-74ACD948B529}"/>
              </a:ext>
            </a:extLst>
          </p:cNvPr>
          <p:cNvSpPr txBox="1"/>
          <p:nvPr/>
        </p:nvSpPr>
        <p:spPr>
          <a:xfrm>
            <a:off x="1891403" y="1970100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Formulaire d’inscription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A32595A-4F86-A18A-FD66-E020978E7126}"/>
              </a:ext>
            </a:extLst>
          </p:cNvPr>
          <p:cNvSpPr txBox="1"/>
          <p:nvPr/>
        </p:nvSpPr>
        <p:spPr>
          <a:xfrm>
            <a:off x="431134" y="4116513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Copperplate Gothic Bold" panose="020E0705020206020404" pitchFamily="34" charset="0"/>
              </a:rPr>
              <a:t>Nom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E8D9CC3-2E4F-3399-0CBD-12AC742B790E}"/>
              </a:ext>
            </a:extLst>
          </p:cNvPr>
          <p:cNvSpPr txBox="1"/>
          <p:nvPr/>
        </p:nvSpPr>
        <p:spPr>
          <a:xfrm>
            <a:off x="383540" y="5025958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Copperplate Gothic Bold" panose="020E0705020206020404" pitchFamily="34" charset="0"/>
              </a:rPr>
              <a:t>Prénom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8BAA023-365C-D7C9-6AFC-B0203384259C}"/>
              </a:ext>
            </a:extLst>
          </p:cNvPr>
          <p:cNvSpPr txBox="1"/>
          <p:nvPr/>
        </p:nvSpPr>
        <p:spPr>
          <a:xfrm>
            <a:off x="383540" y="5888640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Copperplate Gothic Bold" panose="020E0705020206020404" pitchFamily="34" charset="0"/>
              </a:rPr>
              <a:t>Adresse Mail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7C4B791-9586-655E-AFF2-36807F35C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b="14779"/>
          <a:stretch>
            <a:fillRect/>
          </a:stretch>
        </p:blipFill>
        <p:spPr>
          <a:xfrm>
            <a:off x="146043" y="6709778"/>
            <a:ext cx="7172400" cy="58091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5962E43-C325-B596-B500-5CCD19BC7BD4}"/>
              </a:ext>
            </a:extLst>
          </p:cNvPr>
          <p:cNvSpPr txBox="1"/>
          <p:nvPr/>
        </p:nvSpPr>
        <p:spPr>
          <a:xfrm>
            <a:off x="383540" y="6814846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Copperplate Gothic Bold" panose="020E0705020206020404" pitchFamily="34" charset="0"/>
              </a:rPr>
              <a:t>Mot de passe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711D0C5-4AF6-00EF-4437-9F30185B1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b="14779"/>
          <a:stretch>
            <a:fillRect/>
          </a:stretch>
        </p:blipFill>
        <p:spPr>
          <a:xfrm>
            <a:off x="146043" y="7524104"/>
            <a:ext cx="7172400" cy="58091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A76EC155-FCFE-9363-5805-34719FA5E024}"/>
              </a:ext>
            </a:extLst>
          </p:cNvPr>
          <p:cNvSpPr txBox="1"/>
          <p:nvPr/>
        </p:nvSpPr>
        <p:spPr>
          <a:xfrm>
            <a:off x="383540" y="7629172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latin typeface="Copperplate Gothic Bold" panose="020E0705020206020404" pitchFamily="34" charset="0"/>
              </a:rPr>
              <a:t>Confirmer Mot de Passe</a:t>
            </a:r>
          </a:p>
        </p:txBody>
      </p:sp>
    </p:spTree>
    <p:extLst>
      <p:ext uri="{BB962C8B-B14F-4D97-AF65-F5344CB8AC3E}">
        <p14:creationId xmlns:p14="http://schemas.microsoft.com/office/powerpoint/2010/main" val="31041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54E37-36CE-655F-9949-3928B9670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09A2114-3A5B-64F7-0092-66E0913D9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559675" cy="1069181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C7B7E02-844A-0101-F203-9A7789749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" y="1331194"/>
            <a:ext cx="429006" cy="42900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251240C-F2A6-230B-1ABD-F8521A5E9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368" y="1492065"/>
            <a:ext cx="429006" cy="42900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D3FF8D0-8543-8EEB-7A6D-84042B718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689" y="1196473"/>
            <a:ext cx="429006" cy="42900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CFFCC00-4B50-89C0-8B2D-3758098B851E}"/>
              </a:ext>
            </a:extLst>
          </p:cNvPr>
          <p:cNvSpPr txBox="1"/>
          <p:nvPr/>
        </p:nvSpPr>
        <p:spPr>
          <a:xfrm>
            <a:off x="941535" y="1974703"/>
            <a:ext cx="1149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2E10FD6-F40D-63A8-4AC5-706330BC9FCE}"/>
              </a:ext>
            </a:extLst>
          </p:cNvPr>
          <p:cNvSpPr txBox="1"/>
          <p:nvPr/>
        </p:nvSpPr>
        <p:spPr>
          <a:xfrm>
            <a:off x="2267264" y="2030210"/>
            <a:ext cx="1021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302EF7E-D2D3-CC93-2033-A79AA2B28DF9}"/>
              </a:ext>
            </a:extLst>
          </p:cNvPr>
          <p:cNvSpPr txBox="1"/>
          <p:nvPr/>
        </p:nvSpPr>
        <p:spPr>
          <a:xfrm>
            <a:off x="3492426" y="1984259"/>
            <a:ext cx="1021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3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3854727-5B82-68C3-162B-1E0377798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923" y="1284826"/>
            <a:ext cx="429006" cy="429006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22001220-66A5-C85A-C11B-0C0478BDA7FF}"/>
              </a:ext>
            </a:extLst>
          </p:cNvPr>
          <p:cNvSpPr txBox="1"/>
          <p:nvPr/>
        </p:nvSpPr>
        <p:spPr>
          <a:xfrm>
            <a:off x="4866565" y="2003967"/>
            <a:ext cx="1021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4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48618384-56ED-9612-C05C-688B306E9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94" y="1427419"/>
            <a:ext cx="429006" cy="429006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1A1C99B2-C181-A5AF-E512-1293BBBD6ED7}"/>
              </a:ext>
            </a:extLst>
          </p:cNvPr>
          <p:cNvSpPr txBox="1"/>
          <p:nvPr/>
        </p:nvSpPr>
        <p:spPr>
          <a:xfrm>
            <a:off x="6325202" y="2003967"/>
            <a:ext cx="1021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5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42864C9-96AF-6668-3D66-866C6838CCF3}"/>
              </a:ext>
            </a:extLst>
          </p:cNvPr>
          <p:cNvSpPr txBox="1"/>
          <p:nvPr/>
        </p:nvSpPr>
        <p:spPr>
          <a:xfrm>
            <a:off x="644019" y="966663"/>
            <a:ext cx="1933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75541C"/>
                </a:solidFill>
                <a:latin typeface="Copperplate Gothic Bold" panose="020E0705020206020404" pitchFamily="34" charset="0"/>
              </a:rPr>
              <a:t>Ensembles</a:t>
            </a:r>
            <a:r>
              <a:rPr lang="fr-FR" sz="1000" dirty="0">
                <a:solidFill>
                  <a:schemeClr val="accent2">
                    <a:lumMod val="75000"/>
                  </a:schemeClr>
                </a:solidFill>
                <a:latin typeface="Copperplate Gothic Bold" panose="020E0705020206020404" pitchFamily="34" charset="0"/>
              </a:rPr>
              <a:t> </a:t>
            </a:r>
            <a:r>
              <a:rPr lang="fr-FR" sz="1000" dirty="0">
                <a:solidFill>
                  <a:srgbClr val="75541C"/>
                </a:solidFill>
                <a:latin typeface="Copperplate Gothic Bold" panose="020E0705020206020404" pitchFamily="34" charset="0"/>
              </a:rPr>
              <a:t>Participant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39D01AF-84FF-7791-E4E4-B122AA3CC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72" y="5750143"/>
            <a:ext cx="429006" cy="42900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0F681F2-FC15-9A5C-D257-29376C35E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037" y="5931899"/>
            <a:ext cx="429006" cy="429006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90DCAB97-9309-4FF7-6B57-3B8F98376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34" y="5605817"/>
            <a:ext cx="429006" cy="42900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9775D2EB-1DD6-E528-D790-CF282B969B60}"/>
              </a:ext>
            </a:extLst>
          </p:cNvPr>
          <p:cNvSpPr txBox="1"/>
          <p:nvPr/>
        </p:nvSpPr>
        <p:spPr>
          <a:xfrm>
            <a:off x="840919" y="6393652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7F0B07D-7B1F-F444-CC23-B882400DFA42}"/>
              </a:ext>
            </a:extLst>
          </p:cNvPr>
          <p:cNvSpPr txBox="1"/>
          <p:nvPr/>
        </p:nvSpPr>
        <p:spPr>
          <a:xfrm>
            <a:off x="2248579" y="6428146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DBEB653-64A7-C140-E69E-4856659C0952}"/>
              </a:ext>
            </a:extLst>
          </p:cNvPr>
          <p:cNvSpPr txBox="1"/>
          <p:nvPr/>
        </p:nvSpPr>
        <p:spPr>
          <a:xfrm>
            <a:off x="3492427" y="6411981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3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553A203C-1316-6C63-BDAC-F0158F582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480" y="5707920"/>
            <a:ext cx="429006" cy="429006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0B29CDB2-3E78-16A6-B9EB-0BCE3F44F441}"/>
              </a:ext>
            </a:extLst>
          </p:cNvPr>
          <p:cNvSpPr txBox="1"/>
          <p:nvPr/>
        </p:nvSpPr>
        <p:spPr>
          <a:xfrm>
            <a:off x="4836789" y="6422916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4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70A9F62A-D9ED-A755-7463-6419A737B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02" y="5757122"/>
            <a:ext cx="429006" cy="42900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706A88D9-47CE-E914-EDA8-AA5FB97660CB}"/>
              </a:ext>
            </a:extLst>
          </p:cNvPr>
          <p:cNvSpPr txBox="1"/>
          <p:nvPr/>
        </p:nvSpPr>
        <p:spPr>
          <a:xfrm>
            <a:off x="6410578" y="6389948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5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7628859-0172-E821-64F0-D943A73673D8}"/>
              </a:ext>
            </a:extLst>
          </p:cNvPr>
          <p:cNvSpPr txBox="1"/>
          <p:nvPr/>
        </p:nvSpPr>
        <p:spPr>
          <a:xfrm>
            <a:off x="685437" y="5492312"/>
            <a:ext cx="2229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75541C"/>
                </a:solidFill>
                <a:latin typeface="Copperplate Gothic Bold" panose="020E0705020206020404" pitchFamily="34" charset="0"/>
              </a:rPr>
              <a:t>Ensembles Administrateur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51F009E4-BB2D-F0EF-2BBA-D2DD72AF1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57" y="8660049"/>
            <a:ext cx="298756" cy="507846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60A31C7E-F611-5950-5CE7-8E62DBB4F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459" y="8414820"/>
            <a:ext cx="298756" cy="507846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F70DE1DC-8FD3-58A6-DEF0-C52A078F1CE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30" y="8668743"/>
            <a:ext cx="298756" cy="507846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478B92F4-4282-1B74-5590-A67DAA2AF755}"/>
              </a:ext>
            </a:extLst>
          </p:cNvPr>
          <p:cNvSpPr txBox="1"/>
          <p:nvPr/>
        </p:nvSpPr>
        <p:spPr>
          <a:xfrm>
            <a:off x="1340771" y="9223168"/>
            <a:ext cx="145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Create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26DEDA0-CA7E-310B-F5C8-AC6724EF1447}"/>
              </a:ext>
            </a:extLst>
          </p:cNvPr>
          <p:cNvSpPr txBox="1"/>
          <p:nvPr/>
        </p:nvSpPr>
        <p:spPr>
          <a:xfrm>
            <a:off x="3510028" y="9176589"/>
            <a:ext cx="180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Update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DAE5194-7453-380F-2233-D9CB8A2C7E46}"/>
              </a:ext>
            </a:extLst>
          </p:cNvPr>
          <p:cNvSpPr txBox="1"/>
          <p:nvPr/>
        </p:nvSpPr>
        <p:spPr>
          <a:xfrm>
            <a:off x="5844398" y="9223553"/>
            <a:ext cx="124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Delete</a:t>
            </a: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E05D391B-4143-22C8-9AD7-F2442FC4B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72" y="7147741"/>
            <a:ext cx="429006" cy="429006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F50A419E-6EBA-8963-B34F-DEA827305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037" y="7318250"/>
            <a:ext cx="429006" cy="429006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72D232A9-DE1B-8EB9-37EC-67BF73C94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245" y="7035418"/>
            <a:ext cx="429006" cy="42900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D6F1218D-45CA-6FED-2D09-7501894B58AB}"/>
              </a:ext>
            </a:extLst>
          </p:cNvPr>
          <p:cNvSpPr txBox="1"/>
          <p:nvPr/>
        </p:nvSpPr>
        <p:spPr>
          <a:xfrm>
            <a:off x="840919" y="7791250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1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A0F72D2-A6E2-DD06-EC91-7D368EC77D24}"/>
              </a:ext>
            </a:extLst>
          </p:cNvPr>
          <p:cNvSpPr txBox="1"/>
          <p:nvPr/>
        </p:nvSpPr>
        <p:spPr>
          <a:xfrm>
            <a:off x="2293259" y="7825744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2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B9B9A2E2-4E0B-ACE7-BDC7-16F36AE6ADEB}"/>
              </a:ext>
            </a:extLst>
          </p:cNvPr>
          <p:cNvSpPr txBox="1"/>
          <p:nvPr/>
        </p:nvSpPr>
        <p:spPr>
          <a:xfrm>
            <a:off x="3415885" y="7834391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3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EA709359-A95E-C352-BBD4-DBF982A95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923" y="7051531"/>
            <a:ext cx="429006" cy="429006"/>
          </a:xfrm>
          <a:prstGeom prst="rect">
            <a:avLst/>
          </a:prstGeom>
        </p:spPr>
      </p:pic>
      <p:sp>
        <p:nvSpPr>
          <p:cNvPr id="61" name="ZoneTexte 60">
            <a:extLst>
              <a:ext uri="{FF2B5EF4-FFF2-40B4-BE49-F238E27FC236}">
                <a16:creationId xmlns:a16="http://schemas.microsoft.com/office/drawing/2014/main" id="{A0869C3B-E3A6-713A-719A-10489B90C2CD}"/>
              </a:ext>
            </a:extLst>
          </p:cNvPr>
          <p:cNvSpPr txBox="1"/>
          <p:nvPr/>
        </p:nvSpPr>
        <p:spPr>
          <a:xfrm>
            <a:off x="4806465" y="7791250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4</a:t>
            </a:r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D9A5C0A1-3F5B-84EE-3399-D1098BFBC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94" y="7179295"/>
            <a:ext cx="429006" cy="429006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FFB5D4D2-89ED-E37A-05F2-480D16CBBCA5}"/>
              </a:ext>
            </a:extLst>
          </p:cNvPr>
          <p:cNvSpPr txBox="1"/>
          <p:nvPr/>
        </p:nvSpPr>
        <p:spPr>
          <a:xfrm>
            <a:off x="6385795" y="7775233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5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87782474-9A21-4D6C-9BE7-01D55E2EC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64" y="2752437"/>
            <a:ext cx="429006" cy="429006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FB400C6C-4F44-A7EE-2E6D-E3D08A163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57" y="2954527"/>
            <a:ext cx="429006" cy="429006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2243E5F9-CD55-0871-CBA0-E0B91404B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885" y="2583857"/>
            <a:ext cx="429006" cy="429006"/>
          </a:xfrm>
          <a:prstGeom prst="rect">
            <a:avLst/>
          </a:prstGeom>
        </p:spPr>
      </p:pic>
      <p:sp>
        <p:nvSpPr>
          <p:cNvPr id="70" name="ZoneTexte 69">
            <a:extLst>
              <a:ext uri="{FF2B5EF4-FFF2-40B4-BE49-F238E27FC236}">
                <a16:creationId xmlns:a16="http://schemas.microsoft.com/office/drawing/2014/main" id="{B358B3C3-4119-3F5C-D070-1462C035B7BF}"/>
              </a:ext>
            </a:extLst>
          </p:cNvPr>
          <p:cNvSpPr txBox="1"/>
          <p:nvPr/>
        </p:nvSpPr>
        <p:spPr>
          <a:xfrm>
            <a:off x="1007810" y="3395946"/>
            <a:ext cx="1083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entury Schoolbook" panose="02040604050505020304" pitchFamily="18" charset="0"/>
              </a:rPr>
              <a:t>Ensemble </a:t>
            </a:r>
            <a:r>
              <a:rPr lang="fr-FR" sz="1000" dirty="0">
                <a:latin typeface="Blackadder ITC" panose="04020505051007020D02" pitchFamily="82" charset="0"/>
              </a:rPr>
              <a:t>1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F4F270BD-C559-BA41-663B-EDC8EFE1CAFF}"/>
              </a:ext>
            </a:extLst>
          </p:cNvPr>
          <p:cNvSpPr txBox="1"/>
          <p:nvPr/>
        </p:nvSpPr>
        <p:spPr>
          <a:xfrm>
            <a:off x="2347212" y="3463244"/>
            <a:ext cx="1021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2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EB04306F-CED1-A70D-75B9-03147FC5359D}"/>
              </a:ext>
            </a:extLst>
          </p:cNvPr>
          <p:cNvSpPr txBox="1"/>
          <p:nvPr/>
        </p:nvSpPr>
        <p:spPr>
          <a:xfrm>
            <a:off x="3462638" y="3391847"/>
            <a:ext cx="1021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3</a:t>
            </a:r>
          </a:p>
        </p:txBody>
      </p:sp>
      <p:pic>
        <p:nvPicPr>
          <p:cNvPr id="73" name="Image 72">
            <a:extLst>
              <a:ext uri="{FF2B5EF4-FFF2-40B4-BE49-F238E27FC236}">
                <a16:creationId xmlns:a16="http://schemas.microsoft.com/office/drawing/2014/main" id="{82AA6A5B-1226-7391-DD7C-F05C4F4EB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364" y="2676804"/>
            <a:ext cx="429006" cy="429006"/>
          </a:xfrm>
          <a:prstGeom prst="rect">
            <a:avLst/>
          </a:prstGeom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98BF1367-34FA-44BB-2207-D3E7D31DC058}"/>
              </a:ext>
            </a:extLst>
          </p:cNvPr>
          <p:cNvSpPr txBox="1"/>
          <p:nvPr/>
        </p:nvSpPr>
        <p:spPr>
          <a:xfrm>
            <a:off x="4836788" y="3444749"/>
            <a:ext cx="1018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4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BDE36556-D546-1084-6DC7-39548261D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579" y="2793299"/>
            <a:ext cx="429006" cy="429006"/>
          </a:xfrm>
          <a:prstGeom prst="rect">
            <a:avLst/>
          </a:prstGeom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BA0C937A-301B-8C52-25CD-DA208C529A63}"/>
              </a:ext>
            </a:extLst>
          </p:cNvPr>
          <p:cNvSpPr txBox="1"/>
          <p:nvPr/>
        </p:nvSpPr>
        <p:spPr>
          <a:xfrm>
            <a:off x="6325202" y="3441230"/>
            <a:ext cx="1018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5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30F5F58-4214-F8CC-FBF3-6513A5576515}"/>
              </a:ext>
            </a:extLst>
          </p:cNvPr>
          <p:cNvSpPr txBox="1"/>
          <p:nvPr/>
        </p:nvSpPr>
        <p:spPr>
          <a:xfrm>
            <a:off x="617748" y="8215128"/>
            <a:ext cx="1641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Gestion d’ensemble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834C347-6E28-11A6-052F-A10A709BEFC8}"/>
              </a:ext>
            </a:extLst>
          </p:cNvPr>
          <p:cNvSpPr/>
          <p:nvPr/>
        </p:nvSpPr>
        <p:spPr>
          <a:xfrm>
            <a:off x="225911" y="2441986"/>
            <a:ext cx="777294" cy="1359916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1A735FD-5006-F1C9-FF50-88D4D40CF7F2}"/>
              </a:ext>
            </a:extLst>
          </p:cNvPr>
          <p:cNvSpPr/>
          <p:nvPr/>
        </p:nvSpPr>
        <p:spPr>
          <a:xfrm>
            <a:off x="263398" y="3778090"/>
            <a:ext cx="7159378" cy="1723778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BC633A-DB58-1B83-B5A2-2DB9DA68E18F}"/>
              </a:ext>
            </a:extLst>
          </p:cNvPr>
          <p:cNvSpPr/>
          <p:nvPr/>
        </p:nvSpPr>
        <p:spPr>
          <a:xfrm>
            <a:off x="54501" y="6817530"/>
            <a:ext cx="777294" cy="1359916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lèche : droite 86">
            <a:extLst>
              <a:ext uri="{FF2B5EF4-FFF2-40B4-BE49-F238E27FC236}">
                <a16:creationId xmlns:a16="http://schemas.microsoft.com/office/drawing/2014/main" id="{D9717528-4C08-702F-2571-009C29DB1DF7}"/>
              </a:ext>
            </a:extLst>
          </p:cNvPr>
          <p:cNvSpPr/>
          <p:nvPr/>
        </p:nvSpPr>
        <p:spPr>
          <a:xfrm>
            <a:off x="6513102" y="3938954"/>
            <a:ext cx="830897" cy="561692"/>
          </a:xfrm>
          <a:prstGeom prst="rightArrow">
            <a:avLst/>
          </a:prstGeom>
          <a:solidFill>
            <a:srgbClr val="7554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0E78B07-DC38-BBF4-2CA6-F4548AB94954}"/>
              </a:ext>
            </a:extLst>
          </p:cNvPr>
          <p:cNvSpPr txBox="1"/>
          <p:nvPr/>
        </p:nvSpPr>
        <p:spPr>
          <a:xfrm>
            <a:off x="5178286" y="4498941"/>
            <a:ext cx="2381389" cy="37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Défilement toute la div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F69B39F3-8652-9014-F70D-9A8A382C8FC7}"/>
              </a:ext>
            </a:extLst>
          </p:cNvPr>
          <p:cNvSpPr txBox="1"/>
          <p:nvPr/>
        </p:nvSpPr>
        <p:spPr>
          <a:xfrm>
            <a:off x="6922219" y="10437897"/>
            <a:ext cx="637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Copperplate Gothic Bold" panose="020E0705020206020404" pitchFamily="34" charset="0"/>
              </a:rPr>
              <a:t>Exit</a:t>
            </a:r>
            <a:endParaRPr lang="fr-FR" sz="1000" dirty="0">
              <a:latin typeface="Copperplate Gothic Bold" panose="020E0705020206020404" pitchFamily="34" charset="0"/>
            </a:endParaRPr>
          </a:p>
        </p:txBody>
      </p:sp>
      <p:pic>
        <p:nvPicPr>
          <p:cNvPr id="90" name="Image 89">
            <a:extLst>
              <a:ext uri="{FF2B5EF4-FFF2-40B4-BE49-F238E27FC236}">
                <a16:creationId xmlns:a16="http://schemas.microsoft.com/office/drawing/2014/main" id="{31F77188-B669-77B9-A4C1-965A8B8FEF7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94" y="10113473"/>
            <a:ext cx="324424" cy="324424"/>
          </a:xfrm>
          <a:prstGeom prst="rect">
            <a:avLst/>
          </a:prstGeom>
        </p:spPr>
      </p:pic>
      <p:sp>
        <p:nvSpPr>
          <p:cNvPr id="91" name="ZoneTexte 90">
            <a:extLst>
              <a:ext uri="{FF2B5EF4-FFF2-40B4-BE49-F238E27FC236}">
                <a16:creationId xmlns:a16="http://schemas.microsoft.com/office/drawing/2014/main" id="{B69CD493-5337-1B8E-5D91-7D32EAE5C591}"/>
              </a:ext>
            </a:extLst>
          </p:cNvPr>
          <p:cNvSpPr txBox="1"/>
          <p:nvPr/>
        </p:nvSpPr>
        <p:spPr>
          <a:xfrm>
            <a:off x="2959181" y="0"/>
            <a:ext cx="4384818" cy="37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DES ENSEMBLES</a:t>
            </a:r>
          </a:p>
        </p:txBody>
      </p:sp>
    </p:spTree>
    <p:extLst>
      <p:ext uri="{BB962C8B-B14F-4D97-AF65-F5344CB8AC3E}">
        <p14:creationId xmlns:p14="http://schemas.microsoft.com/office/powerpoint/2010/main" val="417451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8275D-399C-03A5-A1E0-FFE605B51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96B3B22-57E1-6FE8-0894-22D49079D71D}"/>
              </a:ext>
            </a:extLst>
          </p:cNvPr>
          <p:cNvSpPr/>
          <p:nvPr/>
        </p:nvSpPr>
        <p:spPr>
          <a:xfrm>
            <a:off x="0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C8E326C-57E6-A896-048A-70A7B15C362A}"/>
              </a:ext>
            </a:extLst>
          </p:cNvPr>
          <p:cNvSpPr txBox="1"/>
          <p:nvPr/>
        </p:nvSpPr>
        <p:spPr>
          <a:xfrm>
            <a:off x="0" y="0"/>
            <a:ext cx="3607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Vue Liste de dossier ensemble User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86DED76-DF6D-368D-583A-A1A22D469B55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A2C7FEA-BBDA-324F-6229-F9546AED180A}"/>
              </a:ext>
            </a:extLst>
          </p:cNvPr>
          <p:cNvSpPr txBox="1"/>
          <p:nvPr/>
        </p:nvSpPr>
        <p:spPr>
          <a:xfrm>
            <a:off x="5173885" y="10384036"/>
            <a:ext cx="183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AAB38B-995A-C496-7E7E-14429A0660F2}"/>
              </a:ext>
            </a:extLst>
          </p:cNvPr>
          <p:cNvSpPr txBox="1"/>
          <p:nvPr/>
        </p:nvSpPr>
        <p:spPr>
          <a:xfrm>
            <a:off x="6922219" y="10414814"/>
            <a:ext cx="63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opperplate Gothic Bold" panose="020E0705020206020404" pitchFamily="34" charset="0"/>
              </a:rPr>
              <a:t>Exit</a:t>
            </a:r>
            <a:endParaRPr lang="fr-FR" sz="1100" dirty="0">
              <a:latin typeface="Copperplate Gothic Bold" panose="020E07050202060204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585FF4D-4093-FAEC-CDEF-6F714A051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6926861"/>
            <a:ext cx="6812620" cy="5809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29C1AA7-BC20-0B03-D6DB-9505FE9093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35" y="10028834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2F4CAE17-2A1E-1FCC-6EF6-24A9B7F70E6B}"/>
              </a:ext>
            </a:extLst>
          </p:cNvPr>
          <p:cNvSpPr txBox="1"/>
          <p:nvPr/>
        </p:nvSpPr>
        <p:spPr>
          <a:xfrm>
            <a:off x="576139" y="7058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BA9A591-8024-8CF1-CB71-C25E87D43B0D}"/>
              </a:ext>
            </a:extLst>
          </p:cNvPr>
          <p:cNvSpPr txBox="1"/>
          <p:nvPr/>
        </p:nvSpPr>
        <p:spPr>
          <a:xfrm>
            <a:off x="4235878" y="7043542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9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4524F72-72AC-8257-6A17-FB7D679AB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725570" y="9900589"/>
            <a:ext cx="631728" cy="58091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4AD1B28-81B4-5965-2F41-C7A171345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3119050"/>
            <a:ext cx="6812620" cy="5809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921ED458-1135-5516-D228-D43752083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4388583"/>
            <a:ext cx="6812620" cy="58091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43BD766A-4817-7C87-777E-F69C6B754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5657722"/>
            <a:ext cx="6812620" cy="58091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998BC9F-0716-61F3-EC45-3F1C14C56B5F}"/>
              </a:ext>
            </a:extLst>
          </p:cNvPr>
          <p:cNvSpPr txBox="1"/>
          <p:nvPr/>
        </p:nvSpPr>
        <p:spPr>
          <a:xfrm>
            <a:off x="506612" y="5763512"/>
            <a:ext cx="26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72B394C-E346-5894-D913-995257CAC6EE}"/>
              </a:ext>
            </a:extLst>
          </p:cNvPr>
          <p:cNvSpPr txBox="1"/>
          <p:nvPr/>
        </p:nvSpPr>
        <p:spPr>
          <a:xfrm>
            <a:off x="4213724" y="5772692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D3ACC21-AA9A-9B13-D9E5-C9975D0060B3}"/>
              </a:ext>
            </a:extLst>
          </p:cNvPr>
          <p:cNvSpPr txBox="1"/>
          <p:nvPr/>
        </p:nvSpPr>
        <p:spPr>
          <a:xfrm>
            <a:off x="547206" y="4492833"/>
            <a:ext cx="25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9A8FA3-449C-C1EE-804E-77A55403DDD4}"/>
              </a:ext>
            </a:extLst>
          </p:cNvPr>
          <p:cNvSpPr txBox="1"/>
          <p:nvPr/>
        </p:nvSpPr>
        <p:spPr>
          <a:xfrm>
            <a:off x="4213724" y="4492833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69FE89D-FA99-6DEA-BD1B-B8F3850DF411}"/>
              </a:ext>
            </a:extLst>
          </p:cNvPr>
          <p:cNvSpPr txBox="1"/>
          <p:nvPr/>
        </p:nvSpPr>
        <p:spPr>
          <a:xfrm>
            <a:off x="510905" y="3234020"/>
            <a:ext cx="258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3689D74-B849-7594-9758-C01A1DC03C1E}"/>
              </a:ext>
            </a:extLst>
          </p:cNvPr>
          <p:cNvSpPr txBox="1"/>
          <p:nvPr/>
        </p:nvSpPr>
        <p:spPr>
          <a:xfrm>
            <a:off x="4213724" y="3233245"/>
            <a:ext cx="270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6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9E1AABFC-BE7C-49CB-98E4-DBA2EA47E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1246642"/>
            <a:ext cx="4980248" cy="116182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03591275-4CCF-8A47-B250-C9CC5FBE8818}"/>
              </a:ext>
            </a:extLst>
          </p:cNvPr>
          <p:cNvSpPr txBox="1"/>
          <p:nvPr/>
        </p:nvSpPr>
        <p:spPr>
          <a:xfrm>
            <a:off x="1891403" y="1642889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Nom de l’ensemble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81FCED60-08E0-EA26-0999-B7EB19FF7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8196000"/>
            <a:ext cx="6812620" cy="58091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A1271B06-3FA8-2F86-B3C8-ABB43265AD9B}"/>
              </a:ext>
            </a:extLst>
          </p:cNvPr>
          <p:cNvSpPr txBox="1"/>
          <p:nvPr/>
        </p:nvSpPr>
        <p:spPr>
          <a:xfrm>
            <a:off x="576139" y="8303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C186D2B-9F8F-1452-C1C2-0194FB8AA5E0}"/>
              </a:ext>
            </a:extLst>
          </p:cNvPr>
          <p:cNvSpPr txBox="1"/>
          <p:nvPr/>
        </p:nvSpPr>
        <p:spPr>
          <a:xfrm>
            <a:off x="4235878" y="8303331"/>
            <a:ext cx="28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10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025A44BA-DB90-88ED-085A-FF6C6BB57C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946" y="2840241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233AEB4C-9B2C-59DD-D3FF-09280757D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4099829"/>
            <a:ext cx="694944" cy="786007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F1A57951-CA33-CCB9-6CD9-0DE911CDD3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5380054"/>
            <a:ext cx="694944" cy="786007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3F916369-5AFD-7950-78D5-432A345A25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6649193"/>
            <a:ext cx="694944" cy="786007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DECE52C9-BF84-9D0D-32AA-2EFE1B6BA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7918332"/>
            <a:ext cx="694944" cy="78600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7C823910-3B7D-80B2-1188-63A1F099E8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562" y="2840240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094D3FE8-06B3-7491-5603-2E00E71CB1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4110521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0B371A33-75C0-FB3E-A98C-34E4F33D6B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5380054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82078077-42C3-D010-AAEC-E05D1FD65A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828" y="6649193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2B0C2A54-63F9-4C66-F021-ECBD430ADD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7918332"/>
            <a:ext cx="694944" cy="78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9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1FFC1-8FD8-CBE3-CCD7-81598BA9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DE543F-EB02-57FD-6AA4-05A420A0D1B2}"/>
              </a:ext>
            </a:extLst>
          </p:cNvPr>
          <p:cNvSpPr/>
          <p:nvPr/>
        </p:nvSpPr>
        <p:spPr>
          <a:xfrm>
            <a:off x="0" y="0"/>
            <a:ext cx="7582682" cy="10691813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D2295EF1-0DED-3E66-9C13-3D4DC507D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63690" y="405618"/>
            <a:ext cx="4980248" cy="1161826"/>
          </a:xfrm>
          <a:prstGeom prst="rect">
            <a:avLst/>
          </a:prstGeom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774A03B0-B39E-71FB-B69B-63419D96D4F6}"/>
              </a:ext>
            </a:extLst>
          </p:cNvPr>
          <p:cNvSpPr txBox="1"/>
          <p:nvPr/>
        </p:nvSpPr>
        <p:spPr>
          <a:xfrm>
            <a:off x="1" y="-1"/>
            <a:ext cx="28754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Piece de musique  vue User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3D4D6B0-0919-8242-E6DB-9F304F1C1931}"/>
              </a:ext>
            </a:extLst>
          </p:cNvPr>
          <p:cNvSpPr txBox="1"/>
          <p:nvPr/>
        </p:nvSpPr>
        <p:spPr>
          <a:xfrm>
            <a:off x="5152423" y="0"/>
            <a:ext cx="240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556BD6C-96B5-6975-13AA-6FE147F4B3F6}"/>
              </a:ext>
            </a:extLst>
          </p:cNvPr>
          <p:cNvSpPr txBox="1"/>
          <p:nvPr/>
        </p:nvSpPr>
        <p:spPr>
          <a:xfrm>
            <a:off x="6922219" y="10437897"/>
            <a:ext cx="637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Copperplate Gothic Bold" panose="020E0705020206020404" pitchFamily="34" charset="0"/>
              </a:rPr>
              <a:t>Exit</a:t>
            </a:r>
            <a:endParaRPr lang="fr-FR" sz="1000" dirty="0">
              <a:latin typeface="Copperplate Gothic Bold" panose="020E0705020206020404" pitchFamily="34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7CF487F-DFDC-7E32-CEC4-D6CF08F2E1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94" y="10113473"/>
            <a:ext cx="324424" cy="324424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830AC8F5-EADA-F3DA-24F1-308893FC8DA3}"/>
              </a:ext>
            </a:extLst>
          </p:cNvPr>
          <p:cNvSpPr txBox="1"/>
          <p:nvPr/>
        </p:nvSpPr>
        <p:spPr>
          <a:xfrm>
            <a:off x="1995972" y="673373"/>
            <a:ext cx="3515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Titre de la pièce de musique1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31EB42DA-1C1A-7BAF-4B96-4D5906A0E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419408" y="2124354"/>
            <a:ext cx="6812620" cy="5809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5E5E8ED-1BA8-D8DC-0F15-1F960C16BD2C}"/>
              </a:ext>
            </a:extLst>
          </p:cNvPr>
          <p:cNvSpPr txBox="1"/>
          <p:nvPr/>
        </p:nvSpPr>
        <p:spPr>
          <a:xfrm>
            <a:off x="973706" y="2254203"/>
            <a:ext cx="216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Alto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602E27C8-8012-F788-3188-EAEF89794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704782" y="1849294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799EBB63-C533-DC23-564E-AA1DA714F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133986" y="1854616"/>
            <a:ext cx="694944" cy="78600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434D203-A3FE-8090-FA59-0CA53228EC05}"/>
              </a:ext>
            </a:extLst>
          </p:cNvPr>
          <p:cNvSpPr txBox="1"/>
          <p:nvPr/>
        </p:nvSpPr>
        <p:spPr>
          <a:xfrm>
            <a:off x="4448939" y="2258662"/>
            <a:ext cx="249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Guitare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C625E7CD-2202-3BAD-DAFA-15C7DAC4C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406649" y="3003570"/>
            <a:ext cx="6812620" cy="580913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B12E3433-3955-D053-1C1B-27F142CB5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419408" y="3853540"/>
            <a:ext cx="6812620" cy="580913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6BDEDCF-E876-83CB-3DEC-37D79B31BB4C}"/>
              </a:ext>
            </a:extLst>
          </p:cNvPr>
          <p:cNvSpPr txBox="1"/>
          <p:nvPr/>
        </p:nvSpPr>
        <p:spPr>
          <a:xfrm>
            <a:off x="973706" y="3142423"/>
            <a:ext cx="24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Ténor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77743F4-C813-DF0E-1EEE-987A7BA4222D}"/>
              </a:ext>
            </a:extLst>
          </p:cNvPr>
          <p:cNvSpPr txBox="1"/>
          <p:nvPr/>
        </p:nvSpPr>
        <p:spPr>
          <a:xfrm>
            <a:off x="4481458" y="3974637"/>
            <a:ext cx="24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Piano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ACEDA1D1-3236-9689-38CF-052D3F86D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419408" y="4703510"/>
            <a:ext cx="6812620" cy="58091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C945480-7D1D-DD9C-435C-1B9F5C48886A}"/>
              </a:ext>
            </a:extLst>
          </p:cNvPr>
          <p:cNvSpPr txBox="1"/>
          <p:nvPr/>
        </p:nvSpPr>
        <p:spPr>
          <a:xfrm>
            <a:off x="4481458" y="3129142"/>
            <a:ext cx="232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Basse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26CA926-44F7-943A-68DC-1BA500852744}"/>
              </a:ext>
            </a:extLst>
          </p:cNvPr>
          <p:cNvSpPr txBox="1"/>
          <p:nvPr/>
        </p:nvSpPr>
        <p:spPr>
          <a:xfrm>
            <a:off x="4487300" y="4845519"/>
            <a:ext cx="26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Batterie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2FC5A7A-D55D-895A-9885-113B4B56A650}"/>
              </a:ext>
            </a:extLst>
          </p:cNvPr>
          <p:cNvSpPr txBox="1"/>
          <p:nvPr/>
        </p:nvSpPr>
        <p:spPr>
          <a:xfrm>
            <a:off x="973705" y="4842254"/>
            <a:ext cx="242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D9DF7DF-9783-0390-8968-FCF9B8907F59}"/>
              </a:ext>
            </a:extLst>
          </p:cNvPr>
          <p:cNvSpPr txBox="1"/>
          <p:nvPr/>
        </p:nvSpPr>
        <p:spPr>
          <a:xfrm>
            <a:off x="973705" y="3984942"/>
            <a:ext cx="271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Soprano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E10ED46D-6624-14E0-B93B-EE7B1E93D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704782" y="2725748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DFE17814-69DB-B17C-579A-A0FA261C8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133986" y="2725384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5FBEC197-20C7-FD88-F079-AF0F73A58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704782" y="3579781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4281300D-2C32-59A9-8237-E46F67F15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133986" y="3579439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62ED0C39-3B51-DEE2-C441-1486ABFFB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704782" y="4425355"/>
            <a:ext cx="694944" cy="786007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C3223E8B-DAA1-3B42-39B8-68305893E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133986" y="4423122"/>
            <a:ext cx="694944" cy="786007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37E7684D-609E-EA99-D741-B69F596E3C16}"/>
              </a:ext>
            </a:extLst>
          </p:cNvPr>
          <p:cNvSpPr txBox="1"/>
          <p:nvPr/>
        </p:nvSpPr>
        <p:spPr>
          <a:xfrm>
            <a:off x="5402412" y="10414814"/>
            <a:ext cx="158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3816F53F-7F55-A1EA-76D5-69B33A534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954097" y="9985228"/>
            <a:ext cx="631728" cy="580914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80B44835-6242-5A44-B02D-B98D2E006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5680133"/>
            <a:ext cx="4980248" cy="1161826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16CE1DF3-32CC-3DF8-5479-691A3A63D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8820189"/>
            <a:ext cx="6812620" cy="580913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559C3AF6-A549-2A68-2ADC-E3E1B8B94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7986546"/>
            <a:ext cx="6812620" cy="580913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F060E036-8464-92A0-89A4-4C6D80F3E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7237669"/>
            <a:ext cx="6812620" cy="580913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A7E7E22E-1E88-415C-E826-B21E79615A4B}"/>
              </a:ext>
            </a:extLst>
          </p:cNvPr>
          <p:cNvSpPr txBox="1"/>
          <p:nvPr/>
        </p:nvSpPr>
        <p:spPr>
          <a:xfrm>
            <a:off x="1021064" y="7470983"/>
            <a:ext cx="132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Paroles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6F147CB-D418-3259-0E04-4193029EEB18}"/>
              </a:ext>
            </a:extLst>
          </p:cNvPr>
          <p:cNvSpPr txBox="1"/>
          <p:nvPr/>
        </p:nvSpPr>
        <p:spPr>
          <a:xfrm>
            <a:off x="5733158" y="7302367"/>
            <a:ext cx="116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Images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D023B6-B061-C5EE-37AE-BBDE589AFCB3}"/>
              </a:ext>
            </a:extLst>
          </p:cNvPr>
          <p:cNvSpPr txBox="1"/>
          <p:nvPr/>
        </p:nvSpPr>
        <p:spPr>
          <a:xfrm>
            <a:off x="1828550" y="7981097"/>
            <a:ext cx="158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Musecore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AE15D84-5888-79F3-E778-6318737F2A36}"/>
              </a:ext>
            </a:extLst>
          </p:cNvPr>
          <p:cNvSpPr txBox="1"/>
          <p:nvPr/>
        </p:nvSpPr>
        <p:spPr>
          <a:xfrm>
            <a:off x="4206756" y="8303458"/>
            <a:ext cx="16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Tuxguitare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C66AE05-1663-9A75-9B17-31C7B0BD2644}"/>
              </a:ext>
            </a:extLst>
          </p:cNvPr>
          <p:cNvSpPr txBox="1"/>
          <p:nvPr/>
        </p:nvSpPr>
        <p:spPr>
          <a:xfrm>
            <a:off x="603853" y="8934162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Lien vidéo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2F364CC-9CD4-BB30-152F-A56B5342F434}"/>
              </a:ext>
            </a:extLst>
          </p:cNvPr>
          <p:cNvSpPr txBox="1"/>
          <p:nvPr/>
        </p:nvSpPr>
        <p:spPr>
          <a:xfrm>
            <a:off x="5570126" y="8832294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Lien audio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A337E862-DED8-5410-2F48-8E0B41A4838D}"/>
              </a:ext>
            </a:extLst>
          </p:cNvPr>
          <p:cNvSpPr txBox="1"/>
          <p:nvPr/>
        </p:nvSpPr>
        <p:spPr>
          <a:xfrm>
            <a:off x="2618817" y="6023080"/>
            <a:ext cx="232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Documentation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B6123634-06E4-6C43-8CDC-DE305C571B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775437" y="7520199"/>
            <a:ext cx="396535" cy="369332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F5ED2100-E526-6FC6-C5D6-70F021D6A2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5493872" y="7372978"/>
            <a:ext cx="396535" cy="369332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788A7A99-84B0-F4AC-3B09-2E901AD383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1549670" y="7997369"/>
            <a:ext cx="396535" cy="36933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B3111C37-2A26-16A6-F01F-C04D48C0B2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3952324" y="8338623"/>
            <a:ext cx="396535" cy="36933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5EA38102-432C-16B4-3124-585D51BE11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295336" y="8982966"/>
            <a:ext cx="396535" cy="369332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A8E6A711-9238-3135-855F-202AE6D69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5364318" y="8884371"/>
            <a:ext cx="396535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8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B7A5E-216D-7BA3-1C96-77CA9D094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A00C8E0-3B07-FC8C-0770-3105F945F439}"/>
              </a:ext>
            </a:extLst>
          </p:cNvPr>
          <p:cNvSpPr/>
          <p:nvPr/>
        </p:nvSpPr>
        <p:spPr>
          <a:xfrm>
            <a:off x="-11504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4CB77DE0-0057-5ECF-0E72-2D5BFB946E95}"/>
              </a:ext>
            </a:extLst>
          </p:cNvPr>
          <p:cNvSpPr txBox="1"/>
          <p:nvPr/>
        </p:nvSpPr>
        <p:spPr>
          <a:xfrm>
            <a:off x="0" y="0"/>
            <a:ext cx="3607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Vue Liste de dossier ensemble Modérateur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3F761BC-1BC5-ED4A-64AC-0B7BA73ADBC7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196D35-D8E1-90B4-8F86-3E7C0FE1FDE4}"/>
              </a:ext>
            </a:extLst>
          </p:cNvPr>
          <p:cNvSpPr txBox="1"/>
          <p:nvPr/>
        </p:nvSpPr>
        <p:spPr>
          <a:xfrm>
            <a:off x="5173885" y="10384036"/>
            <a:ext cx="183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D5A44F6-9103-6F34-DD3B-47AB5A282584}"/>
              </a:ext>
            </a:extLst>
          </p:cNvPr>
          <p:cNvSpPr txBox="1"/>
          <p:nvPr/>
        </p:nvSpPr>
        <p:spPr>
          <a:xfrm>
            <a:off x="6922219" y="10414814"/>
            <a:ext cx="63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opperplate Gothic Bold" panose="020E0705020206020404" pitchFamily="34" charset="0"/>
              </a:rPr>
              <a:t>Exit</a:t>
            </a:r>
            <a:endParaRPr lang="fr-FR" sz="1100" dirty="0">
              <a:latin typeface="Copperplate Gothic Bold" panose="020E07050202060204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55D9404-0EB0-CAB8-88B5-63B3F3416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6926861"/>
            <a:ext cx="6812620" cy="5809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2A29CFE-E613-D47F-165A-BC0A5DC9AA2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35" y="10028834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9D9DFF00-EAC0-F76A-5B78-323FBEE02CAD}"/>
              </a:ext>
            </a:extLst>
          </p:cNvPr>
          <p:cNvSpPr txBox="1"/>
          <p:nvPr/>
        </p:nvSpPr>
        <p:spPr>
          <a:xfrm>
            <a:off x="576139" y="7058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2461AB-413A-F4D2-C718-72855906C622}"/>
              </a:ext>
            </a:extLst>
          </p:cNvPr>
          <p:cNvSpPr txBox="1"/>
          <p:nvPr/>
        </p:nvSpPr>
        <p:spPr>
          <a:xfrm>
            <a:off x="4235878" y="7043542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9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99E9CC4-6537-5353-654E-3215FF699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725570" y="9900589"/>
            <a:ext cx="631728" cy="58091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B3FA21B-1309-A985-CACF-B1043F16D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3119050"/>
            <a:ext cx="6812620" cy="5809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BED3A239-AAA6-8413-D6CD-2EEC39BB0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4388583"/>
            <a:ext cx="6812620" cy="58091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116E445F-C73A-0676-AD4D-09CCCF973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5657722"/>
            <a:ext cx="6812620" cy="58091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D24A258-AF0C-1E6D-FB98-6DA1EFA046C3}"/>
              </a:ext>
            </a:extLst>
          </p:cNvPr>
          <p:cNvSpPr txBox="1"/>
          <p:nvPr/>
        </p:nvSpPr>
        <p:spPr>
          <a:xfrm>
            <a:off x="506612" y="5763512"/>
            <a:ext cx="26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BAE8436-91BC-C3B8-F7A8-8DD058B8F014}"/>
              </a:ext>
            </a:extLst>
          </p:cNvPr>
          <p:cNvSpPr txBox="1"/>
          <p:nvPr/>
        </p:nvSpPr>
        <p:spPr>
          <a:xfrm>
            <a:off x="4213724" y="5772692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F72B1C8-4A75-174B-EA5C-9A01CF050481}"/>
              </a:ext>
            </a:extLst>
          </p:cNvPr>
          <p:cNvSpPr txBox="1"/>
          <p:nvPr/>
        </p:nvSpPr>
        <p:spPr>
          <a:xfrm>
            <a:off x="547206" y="4492833"/>
            <a:ext cx="25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D97221E-11BF-0E79-B02A-4D8209A85E85}"/>
              </a:ext>
            </a:extLst>
          </p:cNvPr>
          <p:cNvSpPr txBox="1"/>
          <p:nvPr/>
        </p:nvSpPr>
        <p:spPr>
          <a:xfrm>
            <a:off x="4213724" y="4492833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4479374-B81A-CA81-2FD4-904E5A340CF6}"/>
              </a:ext>
            </a:extLst>
          </p:cNvPr>
          <p:cNvSpPr txBox="1"/>
          <p:nvPr/>
        </p:nvSpPr>
        <p:spPr>
          <a:xfrm>
            <a:off x="510905" y="3234020"/>
            <a:ext cx="258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4637BF-F22D-C2D4-3221-52C85C30F314}"/>
              </a:ext>
            </a:extLst>
          </p:cNvPr>
          <p:cNvSpPr txBox="1"/>
          <p:nvPr/>
        </p:nvSpPr>
        <p:spPr>
          <a:xfrm>
            <a:off x="4213724" y="3233245"/>
            <a:ext cx="270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6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9BBAA5C2-2BE7-3D19-10EB-4A3F62035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476564"/>
            <a:ext cx="4980248" cy="116182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20D49CEA-1569-CFBD-8F42-72736BC8677A}"/>
              </a:ext>
            </a:extLst>
          </p:cNvPr>
          <p:cNvSpPr txBox="1"/>
          <p:nvPr/>
        </p:nvSpPr>
        <p:spPr>
          <a:xfrm>
            <a:off x="1891403" y="853273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Nom de l’ensemble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71E7B579-CDC6-5F5F-B28C-6C2FA0F90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8196000"/>
            <a:ext cx="6812620" cy="58091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FEECE2F9-31F9-7D8F-2AFF-E75B7534C3E4}"/>
              </a:ext>
            </a:extLst>
          </p:cNvPr>
          <p:cNvSpPr txBox="1"/>
          <p:nvPr/>
        </p:nvSpPr>
        <p:spPr>
          <a:xfrm>
            <a:off x="576139" y="8303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1682AE8-B2BD-0EC5-F1B7-163F1CED7079}"/>
              </a:ext>
            </a:extLst>
          </p:cNvPr>
          <p:cNvSpPr txBox="1"/>
          <p:nvPr/>
        </p:nvSpPr>
        <p:spPr>
          <a:xfrm>
            <a:off x="4235878" y="8303331"/>
            <a:ext cx="28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10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11E2BC14-073F-673A-65A8-4A8DA8A01D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946" y="2840241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6B3693EB-23D8-828D-D2E8-CC6B5EF37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4099829"/>
            <a:ext cx="694944" cy="786007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E85F3E60-151E-CBC6-FE4A-A942D8AD6D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5380054"/>
            <a:ext cx="694944" cy="786007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0E0F32FE-6637-759A-6303-E012B8672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6649193"/>
            <a:ext cx="694944" cy="786007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041AC4F-29C8-4A68-B171-A58A13582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7918332"/>
            <a:ext cx="694944" cy="78600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E94F071E-76FD-99AB-2A72-5B732E9EB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562" y="2840240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ED6BE974-AC05-ED90-9528-80221681CB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4110521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F30081BE-0465-FC8C-6ACF-1FC88F4AD2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5380054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0F3CFA06-1B4A-5140-F243-6CF7BD652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828" y="6649193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C4EF7EF2-2DE3-6CEA-5728-4A6C2EEBF6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7918332"/>
            <a:ext cx="694944" cy="7860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8912F8C-86A5-A4E5-76CD-E0B6E90EA471}"/>
              </a:ext>
            </a:extLst>
          </p:cNvPr>
          <p:cNvSpPr txBox="1"/>
          <p:nvPr/>
        </p:nvSpPr>
        <p:spPr>
          <a:xfrm>
            <a:off x="484453" y="10230148"/>
            <a:ext cx="244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pperplate Gothic Bold" panose="020E0705020206020404" pitchFamily="34" charset="0"/>
              </a:rPr>
              <a:t>Voir les Membres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8D929E3-E782-7EC6-1469-248A0548A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5" t="87578" r="25582" b="5242"/>
          <a:stretch>
            <a:fillRect/>
          </a:stretch>
        </p:blipFill>
        <p:spPr>
          <a:xfrm>
            <a:off x="156516" y="10166420"/>
            <a:ext cx="488601" cy="42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1ABF1CD-3312-76A6-EDF6-DC9D2583E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5053"/>
          <a:stretch>
            <a:fillRect/>
          </a:stretch>
        </p:blipFill>
        <p:spPr>
          <a:xfrm>
            <a:off x="373527" y="1589970"/>
            <a:ext cx="6812620" cy="55166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033F1D9-5A68-55A2-7642-09AFDE50270A}"/>
              </a:ext>
            </a:extLst>
          </p:cNvPr>
          <p:cNvSpPr txBox="1"/>
          <p:nvPr/>
        </p:nvSpPr>
        <p:spPr>
          <a:xfrm>
            <a:off x="2878008" y="1689849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Mettre à jour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847BA5E5-CE2D-0380-C3E9-5B3588CB0C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24352" y="1248052"/>
            <a:ext cx="651483" cy="81478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964297C-5A06-0455-6CCF-56DFC685F64A}"/>
              </a:ext>
            </a:extLst>
          </p:cNvPr>
          <p:cNvSpPr txBox="1"/>
          <p:nvPr/>
        </p:nvSpPr>
        <p:spPr>
          <a:xfrm>
            <a:off x="503848" y="1630783"/>
            <a:ext cx="1042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Créer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EA0762F9-B7E0-F81C-2E27-36C5ACB3F4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2458" y="1230999"/>
            <a:ext cx="651483" cy="81478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5752DAF-92BA-B301-EA82-6371F0B18ECF}"/>
              </a:ext>
            </a:extLst>
          </p:cNvPr>
          <p:cNvSpPr txBox="1"/>
          <p:nvPr/>
        </p:nvSpPr>
        <p:spPr>
          <a:xfrm>
            <a:off x="5939267" y="1879905"/>
            <a:ext cx="139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1EEE5773-4825-FBB2-ECDC-503481199B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5590958" y="1694926"/>
            <a:ext cx="647701" cy="68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6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DB05C-8E1E-57AC-F51C-787698AAC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8A7E07-1E21-55F3-8661-0EF08D35DDB9}"/>
              </a:ext>
            </a:extLst>
          </p:cNvPr>
          <p:cNvSpPr/>
          <p:nvPr/>
        </p:nvSpPr>
        <p:spPr>
          <a:xfrm>
            <a:off x="-11504" y="0"/>
            <a:ext cx="7582682" cy="10691813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87FCCEFD-C19B-6A05-0764-F2C89345E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63690" y="405618"/>
            <a:ext cx="4980248" cy="1161826"/>
          </a:xfrm>
          <a:prstGeom prst="rect">
            <a:avLst/>
          </a:prstGeom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E630D422-67C7-572A-4718-D8A90A5564B0}"/>
              </a:ext>
            </a:extLst>
          </p:cNvPr>
          <p:cNvSpPr txBox="1"/>
          <p:nvPr/>
        </p:nvSpPr>
        <p:spPr>
          <a:xfrm>
            <a:off x="1" y="-1"/>
            <a:ext cx="28754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Piece de musique  vue Modérateur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B7FD95A-462C-A6F7-E2D6-912FDBF70016}"/>
              </a:ext>
            </a:extLst>
          </p:cNvPr>
          <p:cNvSpPr txBox="1"/>
          <p:nvPr/>
        </p:nvSpPr>
        <p:spPr>
          <a:xfrm>
            <a:off x="5152423" y="0"/>
            <a:ext cx="240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80B7964-BC29-63AE-3BD0-83A9900C2F1D}"/>
              </a:ext>
            </a:extLst>
          </p:cNvPr>
          <p:cNvSpPr txBox="1"/>
          <p:nvPr/>
        </p:nvSpPr>
        <p:spPr>
          <a:xfrm>
            <a:off x="6922219" y="10437897"/>
            <a:ext cx="637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Copperplate Gothic Bold" panose="020E0705020206020404" pitchFamily="34" charset="0"/>
              </a:rPr>
              <a:t>Exit</a:t>
            </a:r>
            <a:endParaRPr lang="fr-FR" sz="1000" dirty="0">
              <a:latin typeface="Copperplate Gothic Bold" panose="020E0705020206020404" pitchFamily="34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0E26305-8445-45EC-F4D0-7C390D2FA32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94" y="10113473"/>
            <a:ext cx="324424" cy="324424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9A18C602-6EEB-B69B-38CA-6D52FAAF8DDF}"/>
              </a:ext>
            </a:extLst>
          </p:cNvPr>
          <p:cNvSpPr txBox="1"/>
          <p:nvPr/>
        </p:nvSpPr>
        <p:spPr>
          <a:xfrm>
            <a:off x="1995972" y="673373"/>
            <a:ext cx="3515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Titre de la pièce de musique1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D1F82DA0-2D6B-CD69-54E4-E641A3CEF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38041" y="3153315"/>
            <a:ext cx="6812620" cy="5809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14430FD-9D35-F91C-E731-21F0A1423E02}"/>
              </a:ext>
            </a:extLst>
          </p:cNvPr>
          <p:cNvSpPr txBox="1"/>
          <p:nvPr/>
        </p:nvSpPr>
        <p:spPr>
          <a:xfrm>
            <a:off x="892339" y="3283164"/>
            <a:ext cx="216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Alto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FAD437E3-7166-29F2-ACC8-C30C9D737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2878255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BF7653C4-DF5B-6A4C-B717-62A2E1E56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2883577"/>
            <a:ext cx="694944" cy="78600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73A0DE1-AEAD-02AD-55BC-E671347B0AA9}"/>
              </a:ext>
            </a:extLst>
          </p:cNvPr>
          <p:cNvSpPr txBox="1"/>
          <p:nvPr/>
        </p:nvSpPr>
        <p:spPr>
          <a:xfrm>
            <a:off x="4367572" y="3287623"/>
            <a:ext cx="249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Guitare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17FF2622-CC18-A9AB-522F-4396C8FF5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25282" y="4032531"/>
            <a:ext cx="6812620" cy="580913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3BD60052-61F5-35AC-E985-3E244FAEF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38041" y="4882501"/>
            <a:ext cx="6812620" cy="580913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CDA07AA-D23B-4D3D-0099-6870C10F0A31}"/>
              </a:ext>
            </a:extLst>
          </p:cNvPr>
          <p:cNvSpPr txBox="1"/>
          <p:nvPr/>
        </p:nvSpPr>
        <p:spPr>
          <a:xfrm>
            <a:off x="892339" y="4171384"/>
            <a:ext cx="24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Ténor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F8C4E27-EE91-7E27-DEA8-69FCB7541878}"/>
              </a:ext>
            </a:extLst>
          </p:cNvPr>
          <p:cNvSpPr txBox="1"/>
          <p:nvPr/>
        </p:nvSpPr>
        <p:spPr>
          <a:xfrm>
            <a:off x="4400091" y="5003598"/>
            <a:ext cx="24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Piano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ACCC007A-F5BA-328C-5CA3-125DB2901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38041" y="5732471"/>
            <a:ext cx="6812620" cy="58091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2ACA04C-2A13-AE50-4FC6-B0AA5CA181AB}"/>
              </a:ext>
            </a:extLst>
          </p:cNvPr>
          <p:cNvSpPr txBox="1"/>
          <p:nvPr/>
        </p:nvSpPr>
        <p:spPr>
          <a:xfrm>
            <a:off x="4400091" y="4158103"/>
            <a:ext cx="232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Basse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844C70E-7AE4-6150-22AE-141DD2455BE5}"/>
              </a:ext>
            </a:extLst>
          </p:cNvPr>
          <p:cNvSpPr txBox="1"/>
          <p:nvPr/>
        </p:nvSpPr>
        <p:spPr>
          <a:xfrm>
            <a:off x="4405933" y="5874480"/>
            <a:ext cx="26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Batterie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197777-9A3B-0087-6089-AAF25BFA47D5}"/>
              </a:ext>
            </a:extLst>
          </p:cNvPr>
          <p:cNvSpPr txBox="1"/>
          <p:nvPr/>
        </p:nvSpPr>
        <p:spPr>
          <a:xfrm>
            <a:off x="892338" y="5871215"/>
            <a:ext cx="242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CD746-D8F0-69AD-B8BE-4F3372A606DC}"/>
              </a:ext>
            </a:extLst>
          </p:cNvPr>
          <p:cNvSpPr txBox="1"/>
          <p:nvPr/>
        </p:nvSpPr>
        <p:spPr>
          <a:xfrm>
            <a:off x="892338" y="5013903"/>
            <a:ext cx="271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Soprano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276245FD-8A59-5319-2729-9891250B5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3754709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7C77E3F6-0BBD-BD20-8E1F-1A01F2920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3754345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355B8278-C153-D96D-3841-66A74A449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4608742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5D4FB35B-0F47-2C45-9672-4BD05C950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4608400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D2BA85AF-58C6-B778-0BBF-92577DF94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5454316"/>
            <a:ext cx="694944" cy="786007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4468916B-E8D2-98EC-7927-96F1A9817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5452083"/>
            <a:ext cx="694944" cy="786007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6867BEFA-D11E-8B3B-9238-073AEF0E5660}"/>
              </a:ext>
            </a:extLst>
          </p:cNvPr>
          <p:cNvSpPr txBox="1"/>
          <p:nvPr/>
        </p:nvSpPr>
        <p:spPr>
          <a:xfrm>
            <a:off x="5402412" y="10414814"/>
            <a:ext cx="158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B54E4BF0-CEDC-4FC7-BD85-7D3D7737D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954097" y="9985228"/>
            <a:ext cx="631728" cy="580914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52657AF1-88AB-9626-0A06-0997E7FFC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58411" y="6789277"/>
            <a:ext cx="4980248" cy="1161826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909B09F1-C76C-FBF0-B97B-171381999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50037" y="9064709"/>
            <a:ext cx="6812620" cy="580913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C5A1BDDA-AFA1-F04D-4AFB-46682216A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50037" y="8272215"/>
            <a:ext cx="6812620" cy="580913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D7240B1B-55A6-00B0-D4F6-0DFDC9742718}"/>
              </a:ext>
            </a:extLst>
          </p:cNvPr>
          <p:cNvSpPr txBox="1"/>
          <p:nvPr/>
        </p:nvSpPr>
        <p:spPr>
          <a:xfrm>
            <a:off x="997574" y="8505529"/>
            <a:ext cx="132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Paroles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C5AF50A-1300-451F-147B-E10BEC60D134}"/>
              </a:ext>
            </a:extLst>
          </p:cNvPr>
          <p:cNvSpPr txBox="1"/>
          <p:nvPr/>
        </p:nvSpPr>
        <p:spPr>
          <a:xfrm>
            <a:off x="5709668" y="8336913"/>
            <a:ext cx="116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Images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50DFB71-E4EC-09A7-E6E5-21AC4CE9B857}"/>
              </a:ext>
            </a:extLst>
          </p:cNvPr>
          <p:cNvSpPr txBox="1"/>
          <p:nvPr/>
        </p:nvSpPr>
        <p:spPr>
          <a:xfrm>
            <a:off x="3093183" y="8383112"/>
            <a:ext cx="158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Musecore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4E1E2F7-40A5-2131-6E21-801A62B5FBC6}"/>
              </a:ext>
            </a:extLst>
          </p:cNvPr>
          <p:cNvSpPr txBox="1"/>
          <p:nvPr/>
        </p:nvSpPr>
        <p:spPr>
          <a:xfrm>
            <a:off x="3149809" y="9200722"/>
            <a:ext cx="16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Tuxguitare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F939757-3D9B-0DE1-DE95-A09CE5D3709A}"/>
              </a:ext>
            </a:extLst>
          </p:cNvPr>
          <p:cNvSpPr txBox="1"/>
          <p:nvPr/>
        </p:nvSpPr>
        <p:spPr>
          <a:xfrm>
            <a:off x="526975" y="9135658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Lien vidéo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963C9B-FB6D-FF11-FAAA-F25D645D8C20}"/>
              </a:ext>
            </a:extLst>
          </p:cNvPr>
          <p:cNvSpPr txBox="1"/>
          <p:nvPr/>
        </p:nvSpPr>
        <p:spPr>
          <a:xfrm>
            <a:off x="5546636" y="9076814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Lien audio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2AFF67BE-C03F-2A40-0A8E-6485D352B5F4}"/>
              </a:ext>
            </a:extLst>
          </p:cNvPr>
          <p:cNvSpPr txBox="1"/>
          <p:nvPr/>
        </p:nvSpPr>
        <p:spPr>
          <a:xfrm>
            <a:off x="2587515" y="7132224"/>
            <a:ext cx="232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Documentation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454874E5-BF59-8062-0344-7F8515937F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751947" y="8554745"/>
            <a:ext cx="396535" cy="369332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E80FC09C-66C8-3E30-B44D-C95756E820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5470382" y="8407524"/>
            <a:ext cx="396535" cy="369332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E0E6B323-38B7-8440-D38F-BDD0A013AD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2851913" y="8407524"/>
            <a:ext cx="396535" cy="36933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329FF4C9-C906-9612-D2B2-DD2D45616B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2951542" y="9242677"/>
            <a:ext cx="396535" cy="36933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8023610A-63A2-192D-D6D1-241CD5FDE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259961" y="9153693"/>
            <a:ext cx="396535" cy="369332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63D20A2B-E6D8-DC73-991D-0EE562C8FF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5340828" y="9128891"/>
            <a:ext cx="396535" cy="36933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70C6067-2A6E-C5FD-8173-EDEA34FB0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5053"/>
          <a:stretch>
            <a:fillRect/>
          </a:stretch>
        </p:blipFill>
        <p:spPr>
          <a:xfrm>
            <a:off x="373527" y="1844567"/>
            <a:ext cx="6812620" cy="5516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DDC6DE3-5D17-CD44-2006-020712C4A202}"/>
              </a:ext>
            </a:extLst>
          </p:cNvPr>
          <p:cNvSpPr txBox="1"/>
          <p:nvPr/>
        </p:nvSpPr>
        <p:spPr>
          <a:xfrm>
            <a:off x="2878008" y="1944446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Mettre à jour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6DF0275-258F-999E-DD17-B897DC53662B}"/>
              </a:ext>
            </a:extLst>
          </p:cNvPr>
          <p:cNvSpPr txBox="1"/>
          <p:nvPr/>
        </p:nvSpPr>
        <p:spPr>
          <a:xfrm>
            <a:off x="503848" y="1885380"/>
            <a:ext cx="1042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Créer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D6D42FE-A69C-9F87-192F-AADF587D421D}"/>
              </a:ext>
            </a:extLst>
          </p:cNvPr>
          <p:cNvSpPr txBox="1"/>
          <p:nvPr/>
        </p:nvSpPr>
        <p:spPr>
          <a:xfrm>
            <a:off x="5939267" y="2134502"/>
            <a:ext cx="139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3A49CF4-4987-4799-D9AF-8B4A9D00A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5590958" y="1949523"/>
            <a:ext cx="647701" cy="68525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4BCD9BC-9A11-9103-309C-13F293C697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59961" y="1460955"/>
            <a:ext cx="651483" cy="814782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0D0AD742-28C8-BA37-7720-120D6A0D80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08096" y="1542132"/>
            <a:ext cx="651483" cy="81478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99996A7-3E69-2DCE-8119-2FF11510F72C}"/>
              </a:ext>
            </a:extLst>
          </p:cNvPr>
          <p:cNvSpPr txBox="1"/>
          <p:nvPr/>
        </p:nvSpPr>
        <p:spPr>
          <a:xfrm>
            <a:off x="2010130" y="2531051"/>
            <a:ext cx="277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Ajouter Modale de création</a:t>
            </a:r>
          </a:p>
        </p:txBody>
      </p:sp>
    </p:spTree>
    <p:extLst>
      <p:ext uri="{BB962C8B-B14F-4D97-AF65-F5344CB8AC3E}">
        <p14:creationId xmlns:p14="http://schemas.microsoft.com/office/powerpoint/2010/main" val="216132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E8296-47B3-4A22-DFC0-3A76F7BA0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C6E3A8E-6253-18CD-3EAB-302400A12758}"/>
              </a:ext>
            </a:extLst>
          </p:cNvPr>
          <p:cNvSpPr/>
          <p:nvPr/>
        </p:nvSpPr>
        <p:spPr>
          <a:xfrm>
            <a:off x="-11504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9028DA4-01E7-CC0C-DC38-40092CB25D21}"/>
              </a:ext>
            </a:extLst>
          </p:cNvPr>
          <p:cNvSpPr txBox="1"/>
          <p:nvPr/>
        </p:nvSpPr>
        <p:spPr>
          <a:xfrm>
            <a:off x="0" y="0"/>
            <a:ext cx="3607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Vue Liste de dossier ensemble Admin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F361680-BDDC-943C-DFF8-A4166544B149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02996CC-AEF9-F22D-D207-3D746C805280}"/>
              </a:ext>
            </a:extLst>
          </p:cNvPr>
          <p:cNvSpPr txBox="1"/>
          <p:nvPr/>
        </p:nvSpPr>
        <p:spPr>
          <a:xfrm>
            <a:off x="5173885" y="10384036"/>
            <a:ext cx="183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5006531-7E9C-E15D-D89C-3CDF55BBDC54}"/>
              </a:ext>
            </a:extLst>
          </p:cNvPr>
          <p:cNvSpPr txBox="1"/>
          <p:nvPr/>
        </p:nvSpPr>
        <p:spPr>
          <a:xfrm>
            <a:off x="6922219" y="10414814"/>
            <a:ext cx="63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opperplate Gothic Bold" panose="020E0705020206020404" pitchFamily="34" charset="0"/>
              </a:rPr>
              <a:t>Exit</a:t>
            </a:r>
            <a:endParaRPr lang="fr-FR" sz="1100" dirty="0">
              <a:latin typeface="Copperplate Gothic Bold" panose="020E07050202060204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EFD27C8-3F3C-527B-1EAD-0DB138CEF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6926861"/>
            <a:ext cx="6812620" cy="5809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7BFCA76-0BA2-20A8-39E4-A0FC01E381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35" y="10028834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83261E48-E186-66AC-9368-A3F9AD75EDAF}"/>
              </a:ext>
            </a:extLst>
          </p:cNvPr>
          <p:cNvSpPr txBox="1"/>
          <p:nvPr/>
        </p:nvSpPr>
        <p:spPr>
          <a:xfrm>
            <a:off x="576139" y="7058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F0CC23A-3186-70FC-E4B7-2753EED664BE}"/>
              </a:ext>
            </a:extLst>
          </p:cNvPr>
          <p:cNvSpPr txBox="1"/>
          <p:nvPr/>
        </p:nvSpPr>
        <p:spPr>
          <a:xfrm>
            <a:off x="4235878" y="7043542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9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026502A9-C636-F73F-F416-DE6BB8573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725570" y="9900589"/>
            <a:ext cx="631728" cy="58091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7643ACD-1F31-6817-ACF4-33BE57878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3119050"/>
            <a:ext cx="6812620" cy="5809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D59122D4-4D9B-1695-2750-2480D59E5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4388583"/>
            <a:ext cx="6812620" cy="58091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FD2C1218-441C-6C3A-7332-526371320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5657722"/>
            <a:ext cx="6812620" cy="58091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D6306BAE-20AA-6EB9-4951-B52BD4A9140B}"/>
              </a:ext>
            </a:extLst>
          </p:cNvPr>
          <p:cNvSpPr txBox="1"/>
          <p:nvPr/>
        </p:nvSpPr>
        <p:spPr>
          <a:xfrm>
            <a:off x="506612" y="5763512"/>
            <a:ext cx="26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1626C3-D10A-51B0-52A9-79D288A04CA8}"/>
              </a:ext>
            </a:extLst>
          </p:cNvPr>
          <p:cNvSpPr txBox="1"/>
          <p:nvPr/>
        </p:nvSpPr>
        <p:spPr>
          <a:xfrm>
            <a:off x="4213724" y="5772692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3FEDE52-734A-3AEB-12E7-BA23B322F55B}"/>
              </a:ext>
            </a:extLst>
          </p:cNvPr>
          <p:cNvSpPr txBox="1"/>
          <p:nvPr/>
        </p:nvSpPr>
        <p:spPr>
          <a:xfrm>
            <a:off x="547206" y="4492833"/>
            <a:ext cx="25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E7D7E61-198D-021F-CEB9-FD206C53EE49}"/>
              </a:ext>
            </a:extLst>
          </p:cNvPr>
          <p:cNvSpPr txBox="1"/>
          <p:nvPr/>
        </p:nvSpPr>
        <p:spPr>
          <a:xfrm>
            <a:off x="4213724" y="4492833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A8CBCCB-89D1-461D-9013-4B85FD62D64A}"/>
              </a:ext>
            </a:extLst>
          </p:cNvPr>
          <p:cNvSpPr txBox="1"/>
          <p:nvPr/>
        </p:nvSpPr>
        <p:spPr>
          <a:xfrm>
            <a:off x="510905" y="3234020"/>
            <a:ext cx="258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BD98D2-BED8-619B-9A73-CF31593FADBE}"/>
              </a:ext>
            </a:extLst>
          </p:cNvPr>
          <p:cNvSpPr txBox="1"/>
          <p:nvPr/>
        </p:nvSpPr>
        <p:spPr>
          <a:xfrm>
            <a:off x="4213724" y="3233245"/>
            <a:ext cx="270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6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0553AB7-F701-BC2A-4A39-3CB853CBD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476564"/>
            <a:ext cx="4980248" cy="116182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9708870D-8A90-63D0-F373-B1B3B504F10D}"/>
              </a:ext>
            </a:extLst>
          </p:cNvPr>
          <p:cNvSpPr txBox="1"/>
          <p:nvPr/>
        </p:nvSpPr>
        <p:spPr>
          <a:xfrm>
            <a:off x="1891403" y="853273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Nom de l’ensemble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5322AA1A-63B5-65FC-E340-219C877B9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8196000"/>
            <a:ext cx="6812620" cy="58091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372D0512-B4A5-1CB0-86CC-E819778373F5}"/>
              </a:ext>
            </a:extLst>
          </p:cNvPr>
          <p:cNvSpPr txBox="1"/>
          <p:nvPr/>
        </p:nvSpPr>
        <p:spPr>
          <a:xfrm>
            <a:off x="576139" y="8303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B8ABBA2-9283-6B0B-40C2-6C41F2D3B37C}"/>
              </a:ext>
            </a:extLst>
          </p:cNvPr>
          <p:cNvSpPr txBox="1"/>
          <p:nvPr/>
        </p:nvSpPr>
        <p:spPr>
          <a:xfrm>
            <a:off x="4235878" y="8303331"/>
            <a:ext cx="28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10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35AE9CB5-38A2-644F-B11E-4130A20D87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946" y="2840241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87A28609-416E-8C2A-A0C4-E2CF2328C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4099829"/>
            <a:ext cx="694944" cy="786007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1EB8BDDE-97E6-9736-89B6-1C1E111F9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5380054"/>
            <a:ext cx="694944" cy="786007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FCA25EE9-A585-7501-6A46-C8F618B2AB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6649193"/>
            <a:ext cx="694944" cy="786007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86E8F09-6BFD-152E-516D-5D6DD25CED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7918332"/>
            <a:ext cx="694944" cy="78600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F9C28CD-0961-4355-ECD8-D35D2F6CBF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562" y="2840240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5E346BB3-8242-A824-E84C-20FE21248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4110521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8C79D10A-3AE6-6359-151B-DFF3A499C1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5380054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41314755-3C48-3F73-DE52-7639651F4E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828" y="6649193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EB8D3134-494F-DDCB-B9CA-A41D37DCFA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7918332"/>
            <a:ext cx="694944" cy="7860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F0B7D7B-DB6B-DF83-D884-EC21A9A8246D}"/>
              </a:ext>
            </a:extLst>
          </p:cNvPr>
          <p:cNvSpPr txBox="1"/>
          <p:nvPr/>
        </p:nvSpPr>
        <p:spPr>
          <a:xfrm>
            <a:off x="484453" y="10230148"/>
            <a:ext cx="244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pperplate Gothic Bold" panose="020E0705020206020404" pitchFamily="34" charset="0"/>
              </a:rPr>
              <a:t>Voir les Membres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0569C12-1839-CFE7-9812-E6763CAA1C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5" t="87578" r="25582" b="5242"/>
          <a:stretch>
            <a:fillRect/>
          </a:stretch>
        </p:blipFill>
        <p:spPr>
          <a:xfrm>
            <a:off x="156516" y="10166420"/>
            <a:ext cx="488601" cy="42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0880C17-DEC5-3D90-7C21-59A9DEF79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5053"/>
          <a:stretch>
            <a:fillRect/>
          </a:stretch>
        </p:blipFill>
        <p:spPr>
          <a:xfrm>
            <a:off x="373527" y="1589970"/>
            <a:ext cx="6812620" cy="55166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D8CC3B1A-F480-C7E4-35F7-13AD81EFAE3C}"/>
              </a:ext>
            </a:extLst>
          </p:cNvPr>
          <p:cNvSpPr txBox="1"/>
          <p:nvPr/>
        </p:nvSpPr>
        <p:spPr>
          <a:xfrm>
            <a:off x="1707024" y="1729790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Mettre à jour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3F19A5B-A46C-C51B-FECE-4884BBD971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1349333" y="1339191"/>
            <a:ext cx="651483" cy="81478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6CBC8CB-DAFC-CF73-A164-7AF8021816A9}"/>
              </a:ext>
            </a:extLst>
          </p:cNvPr>
          <p:cNvSpPr txBox="1"/>
          <p:nvPr/>
        </p:nvSpPr>
        <p:spPr>
          <a:xfrm>
            <a:off x="503848" y="1630783"/>
            <a:ext cx="1042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Créer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2E9F3273-5433-1C77-1ABC-4C14A0BD4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2458" y="1230999"/>
            <a:ext cx="651483" cy="81478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A07DA15-E115-2C6B-32DF-5007FDF0A4C5}"/>
              </a:ext>
            </a:extLst>
          </p:cNvPr>
          <p:cNvSpPr txBox="1"/>
          <p:nvPr/>
        </p:nvSpPr>
        <p:spPr>
          <a:xfrm>
            <a:off x="5939267" y="1879905"/>
            <a:ext cx="139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9BD37734-6655-9878-6218-34EA47789F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5590958" y="1694926"/>
            <a:ext cx="647701" cy="6852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832C9A5-6B75-6E18-B4AA-698F5DF5FD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3620154" y="1204150"/>
            <a:ext cx="651483" cy="81478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D836BF45-9970-C5AD-32C4-97511D94B1F0}"/>
              </a:ext>
            </a:extLst>
          </p:cNvPr>
          <p:cNvSpPr txBox="1"/>
          <p:nvPr/>
        </p:nvSpPr>
        <p:spPr>
          <a:xfrm>
            <a:off x="3764312" y="1626122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Validations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9D82C1E-E745-A831-D9CF-ACDE4C1B16D6}"/>
              </a:ext>
            </a:extLst>
          </p:cNvPr>
          <p:cNvSpPr txBox="1"/>
          <p:nvPr/>
        </p:nvSpPr>
        <p:spPr>
          <a:xfrm>
            <a:off x="2631469" y="10286231"/>
            <a:ext cx="2445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Copperplate Gothic Bold" panose="020E0705020206020404" pitchFamily="34" charset="0"/>
              </a:rPr>
              <a:t>Supprimer l’ensemble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04B29B6E-4930-8146-40DF-0587DBA0A8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2309808" y="10087415"/>
            <a:ext cx="647701" cy="68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4FAC8-7FAA-A3B2-97D3-492A0A63D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0843FF-371E-513C-8A22-0912227487AE}"/>
              </a:ext>
            </a:extLst>
          </p:cNvPr>
          <p:cNvSpPr/>
          <p:nvPr/>
        </p:nvSpPr>
        <p:spPr>
          <a:xfrm>
            <a:off x="-11504" y="0"/>
            <a:ext cx="7582682" cy="10691813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351D680-255B-4FFE-D4B6-18131DA2D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63690" y="405618"/>
            <a:ext cx="4980248" cy="1161826"/>
          </a:xfrm>
          <a:prstGeom prst="rect">
            <a:avLst/>
          </a:prstGeom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2AE8BCCF-82B7-D572-D72F-04DD20A62736}"/>
              </a:ext>
            </a:extLst>
          </p:cNvPr>
          <p:cNvSpPr txBox="1"/>
          <p:nvPr/>
        </p:nvSpPr>
        <p:spPr>
          <a:xfrm>
            <a:off x="1" y="-1"/>
            <a:ext cx="28754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Piece de musique  vue Admin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A5DF218-4F24-D7D2-ED06-CAB5DD62804D}"/>
              </a:ext>
            </a:extLst>
          </p:cNvPr>
          <p:cNvSpPr txBox="1"/>
          <p:nvPr/>
        </p:nvSpPr>
        <p:spPr>
          <a:xfrm>
            <a:off x="5152423" y="0"/>
            <a:ext cx="240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3675E27-BD00-D741-104F-DF5CEA2A9EE5}"/>
              </a:ext>
            </a:extLst>
          </p:cNvPr>
          <p:cNvSpPr txBox="1"/>
          <p:nvPr/>
        </p:nvSpPr>
        <p:spPr>
          <a:xfrm>
            <a:off x="6922219" y="10437897"/>
            <a:ext cx="637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Copperplate Gothic Bold" panose="020E0705020206020404" pitchFamily="34" charset="0"/>
              </a:rPr>
              <a:t>Exit</a:t>
            </a:r>
            <a:endParaRPr lang="fr-FR" sz="1000" dirty="0">
              <a:latin typeface="Copperplate Gothic Bold" panose="020E0705020206020404" pitchFamily="34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A27496B-0650-A8A3-D792-012708CFCFA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94" y="10113473"/>
            <a:ext cx="324424" cy="324424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9FD30F4F-6959-4678-A4BA-DA80D4B2E400}"/>
              </a:ext>
            </a:extLst>
          </p:cNvPr>
          <p:cNvSpPr txBox="1"/>
          <p:nvPr/>
        </p:nvSpPr>
        <p:spPr>
          <a:xfrm>
            <a:off x="1995972" y="673373"/>
            <a:ext cx="3515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Titre de la pièce de musique1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DE2B7B7E-7742-2D7A-F541-DA5626B53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38041" y="3153315"/>
            <a:ext cx="6812620" cy="5809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7950298-225B-2BA0-2DC4-D609578ADB9E}"/>
              </a:ext>
            </a:extLst>
          </p:cNvPr>
          <p:cNvSpPr txBox="1"/>
          <p:nvPr/>
        </p:nvSpPr>
        <p:spPr>
          <a:xfrm>
            <a:off x="892339" y="3283164"/>
            <a:ext cx="216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Alto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4E613662-71C5-BA69-FE05-3EA251828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2878255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3C667D45-6082-FFD6-75F8-6CD0F5C49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2883577"/>
            <a:ext cx="694944" cy="78600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914D5B9-620F-A652-39D9-BEF8A435DE2B}"/>
              </a:ext>
            </a:extLst>
          </p:cNvPr>
          <p:cNvSpPr txBox="1"/>
          <p:nvPr/>
        </p:nvSpPr>
        <p:spPr>
          <a:xfrm>
            <a:off x="4367572" y="3287623"/>
            <a:ext cx="249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Guitare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13806240-2180-C5A4-B4EE-FCDC9D579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25282" y="4032531"/>
            <a:ext cx="6812620" cy="580913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ED2D5305-047B-4066-13E0-95215CE27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38041" y="4882501"/>
            <a:ext cx="6812620" cy="580913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CC6A35C-EA7F-6BC4-BFA4-702C728D1F4D}"/>
              </a:ext>
            </a:extLst>
          </p:cNvPr>
          <p:cNvSpPr txBox="1"/>
          <p:nvPr/>
        </p:nvSpPr>
        <p:spPr>
          <a:xfrm>
            <a:off x="892339" y="4171384"/>
            <a:ext cx="24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Ténor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12C8BC7-B63D-3DF8-8E8C-A41CE2A85FED}"/>
              </a:ext>
            </a:extLst>
          </p:cNvPr>
          <p:cNvSpPr txBox="1"/>
          <p:nvPr/>
        </p:nvSpPr>
        <p:spPr>
          <a:xfrm>
            <a:off x="4400091" y="5003598"/>
            <a:ext cx="24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Piano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0503B829-F7D1-8754-0F9B-DCDB11918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38041" y="5732471"/>
            <a:ext cx="6812620" cy="58091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1465263-30EE-AE5F-439E-59F122DF34C9}"/>
              </a:ext>
            </a:extLst>
          </p:cNvPr>
          <p:cNvSpPr txBox="1"/>
          <p:nvPr/>
        </p:nvSpPr>
        <p:spPr>
          <a:xfrm>
            <a:off x="4400091" y="4158103"/>
            <a:ext cx="232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Basse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2E05BB3-0560-C6A2-EF02-8A53BC6216FD}"/>
              </a:ext>
            </a:extLst>
          </p:cNvPr>
          <p:cNvSpPr txBox="1"/>
          <p:nvPr/>
        </p:nvSpPr>
        <p:spPr>
          <a:xfrm>
            <a:off x="4405933" y="5874480"/>
            <a:ext cx="26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Batterie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D9A346D-07F3-072C-D86D-FE70D9D62267}"/>
              </a:ext>
            </a:extLst>
          </p:cNvPr>
          <p:cNvSpPr txBox="1"/>
          <p:nvPr/>
        </p:nvSpPr>
        <p:spPr>
          <a:xfrm>
            <a:off x="892338" y="5871215"/>
            <a:ext cx="242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FB8F719-7467-BBDE-3688-A66BBD32F4DC}"/>
              </a:ext>
            </a:extLst>
          </p:cNvPr>
          <p:cNvSpPr txBox="1"/>
          <p:nvPr/>
        </p:nvSpPr>
        <p:spPr>
          <a:xfrm>
            <a:off x="892338" y="5013903"/>
            <a:ext cx="271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Soprano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C6A9C0E2-D7C9-CBE3-9039-779CA1E73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3754709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D45C8D21-ED95-FDDB-2419-EC15BB6F1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3754345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A5638912-F0BE-89A9-9B7B-95C878805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4608742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432F5219-21F4-0986-1597-BECC14680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4608400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731E3E89-33C1-FC53-360A-F5BB1FDA8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5454316"/>
            <a:ext cx="694944" cy="786007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D0036B70-73C3-471B-128B-D114976D5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5452083"/>
            <a:ext cx="694944" cy="786007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7342381F-1E0E-531A-EAE4-250633307BB6}"/>
              </a:ext>
            </a:extLst>
          </p:cNvPr>
          <p:cNvSpPr txBox="1"/>
          <p:nvPr/>
        </p:nvSpPr>
        <p:spPr>
          <a:xfrm>
            <a:off x="5402412" y="10414814"/>
            <a:ext cx="158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49CD1006-C34E-0797-D377-F3B09A5613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954097" y="9985228"/>
            <a:ext cx="631728" cy="580914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CCBE4D93-6A1F-8DEE-446C-A7F13F444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58411" y="6789277"/>
            <a:ext cx="4980248" cy="1161826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2FFBE781-2376-98F3-0C7D-6DF7F670D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50037" y="9064709"/>
            <a:ext cx="6812620" cy="580913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5AAD2757-6E91-F0C2-059C-C6E3FF3A5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50037" y="8272215"/>
            <a:ext cx="6812620" cy="580913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A8B923A0-8FA2-E3B5-8631-2043BBFE4CA6}"/>
              </a:ext>
            </a:extLst>
          </p:cNvPr>
          <p:cNvSpPr txBox="1"/>
          <p:nvPr/>
        </p:nvSpPr>
        <p:spPr>
          <a:xfrm>
            <a:off x="997574" y="8505529"/>
            <a:ext cx="132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Paroles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71E5A4-74AB-CA5F-7E87-14CB71718CB4}"/>
              </a:ext>
            </a:extLst>
          </p:cNvPr>
          <p:cNvSpPr txBox="1"/>
          <p:nvPr/>
        </p:nvSpPr>
        <p:spPr>
          <a:xfrm>
            <a:off x="5709668" y="8336913"/>
            <a:ext cx="116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Images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931E83-2A07-DD19-00CC-6E1CBE5F7C51}"/>
              </a:ext>
            </a:extLst>
          </p:cNvPr>
          <p:cNvSpPr txBox="1"/>
          <p:nvPr/>
        </p:nvSpPr>
        <p:spPr>
          <a:xfrm>
            <a:off x="3093183" y="8383112"/>
            <a:ext cx="158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Musecore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6010DBE-4677-4903-DF0C-68BEC03671A6}"/>
              </a:ext>
            </a:extLst>
          </p:cNvPr>
          <p:cNvSpPr txBox="1"/>
          <p:nvPr/>
        </p:nvSpPr>
        <p:spPr>
          <a:xfrm>
            <a:off x="3149809" y="9200722"/>
            <a:ext cx="16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Tuxguitare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B2C8427-6D40-AC29-6E6F-78B95614E582}"/>
              </a:ext>
            </a:extLst>
          </p:cNvPr>
          <p:cNvSpPr txBox="1"/>
          <p:nvPr/>
        </p:nvSpPr>
        <p:spPr>
          <a:xfrm>
            <a:off x="526975" y="9135658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Lien vidéo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7EA9D72-AA39-5766-DA75-BC7B8525AE8B}"/>
              </a:ext>
            </a:extLst>
          </p:cNvPr>
          <p:cNvSpPr txBox="1"/>
          <p:nvPr/>
        </p:nvSpPr>
        <p:spPr>
          <a:xfrm>
            <a:off x="5546636" y="9076814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Lien audio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FBB43C51-3C68-CD57-61B3-9255A3A3D994}"/>
              </a:ext>
            </a:extLst>
          </p:cNvPr>
          <p:cNvSpPr txBox="1"/>
          <p:nvPr/>
        </p:nvSpPr>
        <p:spPr>
          <a:xfrm>
            <a:off x="2587515" y="7132224"/>
            <a:ext cx="232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Documentation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20D3836D-7522-9D2C-7C52-EA9256AE8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751947" y="8554745"/>
            <a:ext cx="396535" cy="369332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79C45D4B-21EC-7618-0F8F-7486530181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5470382" y="8407524"/>
            <a:ext cx="396535" cy="369332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40400715-85D6-128F-1E87-6D26B8D8D6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2851913" y="8407524"/>
            <a:ext cx="396535" cy="36933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6CFB73CF-70AB-08BD-2F8F-980B7164DA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2951542" y="9242677"/>
            <a:ext cx="396535" cy="36933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9418D727-CB1B-DF53-5453-B97339FA9F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259961" y="9153693"/>
            <a:ext cx="396535" cy="369332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2FCA91C9-D64F-2E26-3545-689FDC5259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5340828" y="9128891"/>
            <a:ext cx="396535" cy="36933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76AAC50-2DFF-BB00-4131-F9F851738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5053"/>
          <a:stretch>
            <a:fillRect/>
          </a:stretch>
        </p:blipFill>
        <p:spPr>
          <a:xfrm>
            <a:off x="373527" y="1844567"/>
            <a:ext cx="6812620" cy="5516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54BF3D8-E27D-EA82-65CA-B9F611ED1CE7}"/>
              </a:ext>
            </a:extLst>
          </p:cNvPr>
          <p:cNvSpPr txBox="1"/>
          <p:nvPr/>
        </p:nvSpPr>
        <p:spPr>
          <a:xfrm>
            <a:off x="2878008" y="1944446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Mettre à jour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0C9831B-2D7E-FA5F-C946-F5616D9A421F}"/>
              </a:ext>
            </a:extLst>
          </p:cNvPr>
          <p:cNvSpPr txBox="1"/>
          <p:nvPr/>
        </p:nvSpPr>
        <p:spPr>
          <a:xfrm>
            <a:off x="503848" y="1885380"/>
            <a:ext cx="1042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Créer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AA4BF42-AF7E-9C39-5469-14330EF74C9C}"/>
              </a:ext>
            </a:extLst>
          </p:cNvPr>
          <p:cNvSpPr txBox="1"/>
          <p:nvPr/>
        </p:nvSpPr>
        <p:spPr>
          <a:xfrm>
            <a:off x="5939267" y="2134502"/>
            <a:ext cx="139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569B28E-B5A6-3842-3FBC-376067AB7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5590958" y="1949523"/>
            <a:ext cx="647701" cy="68525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5705585-DD0B-FCDE-84E9-9D3A749EA3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59961" y="1460955"/>
            <a:ext cx="651483" cy="814782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633C7AC6-E124-BC53-C44B-571FD089CE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08096" y="1542132"/>
            <a:ext cx="651483" cy="81478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5460AE0-BC87-7071-E53D-652B86F63F9E}"/>
              </a:ext>
            </a:extLst>
          </p:cNvPr>
          <p:cNvSpPr txBox="1"/>
          <p:nvPr/>
        </p:nvSpPr>
        <p:spPr>
          <a:xfrm>
            <a:off x="2010130" y="2531051"/>
            <a:ext cx="277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Ajouter Modale de création</a:t>
            </a:r>
          </a:p>
        </p:txBody>
      </p:sp>
    </p:spTree>
    <p:extLst>
      <p:ext uri="{BB962C8B-B14F-4D97-AF65-F5344CB8AC3E}">
        <p14:creationId xmlns:p14="http://schemas.microsoft.com/office/powerpoint/2010/main" val="21001616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7831</TotalTime>
  <Words>647</Words>
  <Application>Microsoft Office PowerPoint</Application>
  <PresentationFormat>Personnalisé</PresentationFormat>
  <Paragraphs>250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Blackadder ITC</vt:lpstr>
      <vt:lpstr>Calibri</vt:lpstr>
      <vt:lpstr>Calibri Light</vt:lpstr>
      <vt:lpstr>Century Schoolbook</vt:lpstr>
      <vt:lpstr>Copperplate Gothic 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Allheilly</dc:creator>
  <cp:lastModifiedBy>Florence Allheilly</cp:lastModifiedBy>
  <cp:revision>64</cp:revision>
  <dcterms:created xsi:type="dcterms:W3CDTF">2025-09-09T14:47:17Z</dcterms:created>
  <dcterms:modified xsi:type="dcterms:W3CDTF">2025-09-17T08:31:01Z</dcterms:modified>
</cp:coreProperties>
</file>