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61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F8353-8BD4-4B1F-8BCE-A553737B3411}" v="32" dt="2023-10-23T18:22:26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Martin" userId="648b300bd89a1355" providerId="LiveId" clId="{FF3F8353-8BD4-4B1F-8BCE-A553737B3411}"/>
    <pc:docChg chg="undo custSel addSld modSld sldOrd">
      <pc:chgData name="Caleb Martin" userId="648b300bd89a1355" providerId="LiveId" clId="{FF3F8353-8BD4-4B1F-8BCE-A553737B3411}" dt="2023-10-23T18:26:56.988" v="295" actId="1076"/>
      <pc:docMkLst>
        <pc:docMk/>
      </pc:docMkLst>
      <pc:sldChg chg="modSp mod">
        <pc:chgData name="Caleb Martin" userId="648b300bd89a1355" providerId="LiveId" clId="{FF3F8353-8BD4-4B1F-8BCE-A553737B3411}" dt="2023-10-20T18:05:14.774" v="122" actId="20577"/>
        <pc:sldMkLst>
          <pc:docMk/>
          <pc:sldMk cId="3507492611" sldId="257"/>
        </pc:sldMkLst>
        <pc:spChg chg="mod">
          <ac:chgData name="Caleb Martin" userId="648b300bd89a1355" providerId="LiveId" clId="{FF3F8353-8BD4-4B1F-8BCE-A553737B3411}" dt="2023-10-20T18:05:14.774" v="122" actId="20577"/>
          <ac:spMkLst>
            <pc:docMk/>
            <pc:sldMk cId="3507492611" sldId="257"/>
            <ac:spMk id="2" creationId="{A9A1E0C6-4819-E965-8C9A-0593A2A569CF}"/>
          </ac:spMkLst>
        </pc:spChg>
      </pc:sldChg>
      <pc:sldChg chg="addSp delSp modSp mod ord">
        <pc:chgData name="Caleb Martin" userId="648b300bd89a1355" providerId="LiveId" clId="{FF3F8353-8BD4-4B1F-8BCE-A553737B3411}" dt="2023-10-23T18:10:49.012" v="172" actId="1076"/>
        <pc:sldMkLst>
          <pc:docMk/>
          <pc:sldMk cId="3157451823" sldId="260"/>
        </pc:sldMkLst>
        <pc:spChg chg="mod">
          <ac:chgData name="Caleb Martin" userId="648b300bd89a1355" providerId="LiveId" clId="{FF3F8353-8BD4-4B1F-8BCE-A553737B3411}" dt="2023-10-23T18:10:39.842" v="170" actId="1076"/>
          <ac:spMkLst>
            <pc:docMk/>
            <pc:sldMk cId="3157451823" sldId="260"/>
            <ac:spMk id="2" creationId="{696DFCAA-C79F-5946-72A3-78041CF9F470}"/>
          </ac:spMkLst>
        </pc:spChg>
        <pc:spChg chg="del mod">
          <ac:chgData name="Caleb Martin" userId="648b300bd89a1355" providerId="LiveId" clId="{FF3F8353-8BD4-4B1F-8BCE-A553737B3411}" dt="2023-10-20T18:00:46.295" v="105"/>
          <ac:spMkLst>
            <pc:docMk/>
            <pc:sldMk cId="3157451823" sldId="260"/>
            <ac:spMk id="3" creationId="{66930125-904B-6B14-7FAE-C3D6F9E286BC}"/>
          </ac:spMkLst>
        </pc:spChg>
        <pc:spChg chg="add del mod">
          <ac:chgData name="Caleb Martin" userId="648b300bd89a1355" providerId="LiveId" clId="{FF3F8353-8BD4-4B1F-8BCE-A553737B3411}" dt="2023-10-22T21:19:33.506" v="126" actId="931"/>
          <ac:spMkLst>
            <pc:docMk/>
            <pc:sldMk cId="3157451823" sldId="260"/>
            <ac:spMk id="4" creationId="{B2A8FFB8-9EE9-DD1B-0572-E01948B86522}"/>
          </ac:spMkLst>
        </pc:spChg>
        <pc:picChg chg="add mod">
          <ac:chgData name="Caleb Martin" userId="648b300bd89a1355" providerId="LiveId" clId="{FF3F8353-8BD4-4B1F-8BCE-A553737B3411}" dt="2023-10-23T18:10:49.012" v="172" actId="1076"/>
          <ac:picMkLst>
            <pc:docMk/>
            <pc:sldMk cId="3157451823" sldId="260"/>
            <ac:picMk id="6" creationId="{739B1F1A-22B6-D230-3EAE-3294C52BB97A}"/>
          </ac:picMkLst>
        </pc:picChg>
        <pc:picChg chg="add del mod">
          <ac:chgData name="Caleb Martin" userId="648b300bd89a1355" providerId="LiveId" clId="{FF3F8353-8BD4-4B1F-8BCE-A553737B3411}" dt="2023-10-22T21:19:15.653" v="125" actId="478"/>
          <ac:picMkLst>
            <pc:docMk/>
            <pc:sldMk cId="3157451823" sldId="260"/>
            <ac:picMk id="2050" creationId="{FE1DB2B8-F811-883D-93C1-46533ECFF64C}"/>
          </ac:picMkLst>
        </pc:picChg>
      </pc:sldChg>
      <pc:sldChg chg="addSp delSp modSp new mod ord setBg">
        <pc:chgData name="Caleb Martin" userId="648b300bd89a1355" providerId="LiveId" clId="{FF3F8353-8BD4-4B1F-8BCE-A553737B3411}" dt="2023-10-23T18:17:50.010" v="175"/>
        <pc:sldMkLst>
          <pc:docMk/>
          <pc:sldMk cId="2175555010" sldId="261"/>
        </pc:sldMkLst>
        <pc:spChg chg="mod">
          <ac:chgData name="Caleb Martin" userId="648b300bd89a1355" providerId="LiveId" clId="{FF3F8353-8BD4-4B1F-8BCE-A553737B3411}" dt="2023-10-19T18:56:10.616" v="94" actId="26606"/>
          <ac:spMkLst>
            <pc:docMk/>
            <pc:sldMk cId="2175555010" sldId="261"/>
            <ac:spMk id="2" creationId="{9DE08D2C-D5EB-3CFB-56AA-FC57C754EE2D}"/>
          </ac:spMkLst>
        </pc:spChg>
        <pc:spChg chg="del">
          <ac:chgData name="Caleb Martin" userId="648b300bd89a1355" providerId="LiveId" clId="{FF3F8353-8BD4-4B1F-8BCE-A553737B3411}" dt="2023-10-19T18:55:33.068" v="88"/>
          <ac:spMkLst>
            <pc:docMk/>
            <pc:sldMk cId="2175555010" sldId="261"/>
            <ac:spMk id="3" creationId="{C9D4358B-454F-001E-CD1C-3AF3470808D6}"/>
          </ac:spMkLst>
        </pc:spChg>
        <pc:spChg chg="add del mod">
          <ac:chgData name="Caleb Martin" userId="648b300bd89a1355" providerId="LiveId" clId="{FF3F8353-8BD4-4B1F-8BCE-A553737B3411}" dt="2023-10-22T22:50:29.018" v="144"/>
          <ac:spMkLst>
            <pc:docMk/>
            <pc:sldMk cId="2175555010" sldId="261"/>
            <ac:spMk id="4" creationId="{D4731A0F-7F20-6624-70C9-0DF7753CC21A}"/>
          </ac:spMkLst>
        </pc:spChg>
        <pc:spChg chg="add">
          <ac:chgData name="Caleb Martin" userId="648b300bd89a1355" providerId="LiveId" clId="{FF3F8353-8BD4-4B1F-8BCE-A553737B3411}" dt="2023-10-19T18:56:10.616" v="94" actId="26606"/>
          <ac:spMkLst>
            <pc:docMk/>
            <pc:sldMk cId="2175555010" sldId="261"/>
            <ac:spMk id="1031" creationId="{5D5E0904-721C-4D68-9EB8-1C9752E329A7}"/>
          </ac:spMkLst>
        </pc:spChg>
        <pc:spChg chg="add">
          <ac:chgData name="Caleb Martin" userId="648b300bd89a1355" providerId="LiveId" clId="{FF3F8353-8BD4-4B1F-8BCE-A553737B3411}" dt="2023-10-19T18:56:10.616" v="94" actId="26606"/>
          <ac:spMkLst>
            <pc:docMk/>
            <pc:sldMk cId="2175555010" sldId="261"/>
            <ac:spMk id="1033" creationId="{D0CDF5D3-7220-42A0-9D37-ECF3BF283B37}"/>
          </ac:spMkLst>
        </pc:spChg>
        <pc:spChg chg="add">
          <ac:chgData name="Caleb Martin" userId="648b300bd89a1355" providerId="LiveId" clId="{FF3F8353-8BD4-4B1F-8BCE-A553737B3411}" dt="2023-10-19T18:56:10.616" v="94" actId="26606"/>
          <ac:spMkLst>
            <pc:docMk/>
            <pc:sldMk cId="2175555010" sldId="261"/>
            <ac:spMk id="1035" creationId="{64BC717F-58B3-4A4E-BC3B-1B11323AD5C9}"/>
          </ac:spMkLst>
        </pc:spChg>
        <pc:spChg chg="add">
          <ac:chgData name="Caleb Martin" userId="648b300bd89a1355" providerId="LiveId" clId="{FF3F8353-8BD4-4B1F-8BCE-A553737B3411}" dt="2023-10-19T18:56:10.616" v="94" actId="26606"/>
          <ac:spMkLst>
            <pc:docMk/>
            <pc:sldMk cId="2175555010" sldId="261"/>
            <ac:spMk id="1037" creationId="{1EE75710-64C5-4CA8-8A7C-82EE4125C90D}"/>
          </ac:spMkLst>
        </pc:spChg>
        <pc:spChg chg="add">
          <ac:chgData name="Caleb Martin" userId="648b300bd89a1355" providerId="LiveId" clId="{FF3F8353-8BD4-4B1F-8BCE-A553737B3411}" dt="2023-10-19T18:56:10.616" v="94" actId="26606"/>
          <ac:spMkLst>
            <pc:docMk/>
            <pc:sldMk cId="2175555010" sldId="261"/>
            <ac:spMk id="1039" creationId="{435050B1-74E1-4A81-923D-0F5971A3BC01}"/>
          </ac:spMkLst>
        </pc:spChg>
        <pc:picChg chg="add del mod">
          <ac:chgData name="Caleb Martin" userId="648b300bd89a1355" providerId="LiveId" clId="{FF3F8353-8BD4-4B1F-8BCE-A553737B3411}" dt="2023-10-22T22:50:14.495" v="143" actId="478"/>
          <ac:picMkLst>
            <pc:docMk/>
            <pc:sldMk cId="2175555010" sldId="261"/>
            <ac:picMk id="1026" creationId="{50FA298D-28EC-11B2-4C2C-5D6DA619BCF2}"/>
          </ac:picMkLst>
        </pc:picChg>
        <pc:picChg chg="add mod">
          <ac:chgData name="Caleb Martin" userId="648b300bd89a1355" providerId="LiveId" clId="{FF3F8353-8BD4-4B1F-8BCE-A553737B3411}" dt="2023-10-22T22:50:52.833" v="151" actId="1076"/>
          <ac:picMkLst>
            <pc:docMk/>
            <pc:sldMk cId="2175555010" sldId="261"/>
            <ac:picMk id="1028" creationId="{ABAA6597-BCC9-63FD-AB49-D8B7ABBBA6F6}"/>
          </ac:picMkLst>
        </pc:picChg>
      </pc:sldChg>
      <pc:sldChg chg="addSp delSp modSp new mod ord">
        <pc:chgData name="Caleb Martin" userId="648b300bd89a1355" providerId="LiveId" clId="{FF3F8353-8BD4-4B1F-8BCE-A553737B3411}" dt="2023-10-23T18:11:08.135" v="173" actId="1076"/>
        <pc:sldMkLst>
          <pc:docMk/>
          <pc:sldMk cId="837511985" sldId="262"/>
        </pc:sldMkLst>
        <pc:spChg chg="mod">
          <ac:chgData name="Caleb Martin" userId="648b300bd89a1355" providerId="LiveId" clId="{FF3F8353-8BD4-4B1F-8BCE-A553737B3411}" dt="2023-10-23T18:11:08.135" v="173" actId="1076"/>
          <ac:spMkLst>
            <pc:docMk/>
            <pc:sldMk cId="837511985" sldId="262"/>
            <ac:spMk id="2" creationId="{8117A891-B15B-E6C9-CFA6-D09088C2D7B0}"/>
          </ac:spMkLst>
        </pc:spChg>
        <pc:spChg chg="del">
          <ac:chgData name="Caleb Martin" userId="648b300bd89a1355" providerId="LiveId" clId="{FF3F8353-8BD4-4B1F-8BCE-A553737B3411}" dt="2023-10-22T22:08:29.664" v="135"/>
          <ac:spMkLst>
            <pc:docMk/>
            <pc:sldMk cId="837511985" sldId="262"/>
            <ac:spMk id="3" creationId="{443646F1-7206-1D6E-85C2-EA57FED2DFA7}"/>
          </ac:spMkLst>
        </pc:spChg>
        <pc:picChg chg="add mod">
          <ac:chgData name="Caleb Martin" userId="648b300bd89a1355" providerId="LiveId" clId="{FF3F8353-8BD4-4B1F-8BCE-A553737B3411}" dt="2023-10-22T22:08:55.752" v="141" actId="14100"/>
          <ac:picMkLst>
            <pc:docMk/>
            <pc:sldMk cId="837511985" sldId="262"/>
            <ac:picMk id="3074" creationId="{71E1527C-141B-D688-F0F4-D98DEF343662}"/>
          </ac:picMkLst>
        </pc:picChg>
      </pc:sldChg>
      <pc:sldChg chg="addSp delSp modSp new mod">
        <pc:chgData name="Caleb Martin" userId="648b300bd89a1355" providerId="LiveId" clId="{FF3F8353-8BD4-4B1F-8BCE-A553737B3411}" dt="2023-10-19T02:54:24.462" v="87" actId="1076"/>
        <pc:sldMkLst>
          <pc:docMk/>
          <pc:sldMk cId="2278405252" sldId="263"/>
        </pc:sldMkLst>
        <pc:spChg chg="add del mod">
          <ac:chgData name="Caleb Martin" userId="648b300bd89a1355" providerId="LiveId" clId="{FF3F8353-8BD4-4B1F-8BCE-A553737B3411}" dt="2023-10-19T02:53:12.744" v="85" actId="478"/>
          <ac:spMkLst>
            <pc:docMk/>
            <pc:sldMk cId="2278405252" sldId="263"/>
            <ac:spMk id="2" creationId="{5BA34BAB-76A7-128E-2966-7F53049B6B21}"/>
          </ac:spMkLst>
        </pc:spChg>
        <pc:spChg chg="del">
          <ac:chgData name="Caleb Martin" userId="648b300bd89a1355" providerId="LiveId" clId="{FF3F8353-8BD4-4B1F-8BCE-A553737B3411}" dt="2023-10-19T02:50:14.692" v="69" actId="22"/>
          <ac:spMkLst>
            <pc:docMk/>
            <pc:sldMk cId="2278405252" sldId="263"/>
            <ac:spMk id="3" creationId="{94C39D53-1889-A5AE-5C10-5F6ADD9F4324}"/>
          </ac:spMkLst>
        </pc:spChg>
        <pc:spChg chg="add del mod">
          <ac:chgData name="Caleb Martin" userId="648b300bd89a1355" providerId="LiveId" clId="{FF3F8353-8BD4-4B1F-8BCE-A553737B3411}" dt="2023-10-19T02:51:01.503" v="78" actId="478"/>
          <ac:spMkLst>
            <pc:docMk/>
            <pc:sldMk cId="2278405252" sldId="263"/>
            <ac:spMk id="7" creationId="{AF0B9D8A-DA10-CE28-D905-7C589229EC1A}"/>
          </ac:spMkLst>
        </pc:spChg>
        <pc:spChg chg="add del mod">
          <ac:chgData name="Caleb Martin" userId="648b300bd89a1355" providerId="LiveId" clId="{FF3F8353-8BD4-4B1F-8BCE-A553737B3411}" dt="2023-10-19T02:53:12.744" v="85" actId="478"/>
          <ac:spMkLst>
            <pc:docMk/>
            <pc:sldMk cId="2278405252" sldId="263"/>
            <ac:spMk id="11" creationId="{5BB38440-0BE4-5FBD-EA1A-2E036D0D3BCF}"/>
          </ac:spMkLst>
        </pc:spChg>
        <pc:picChg chg="add del mod ord">
          <ac:chgData name="Caleb Martin" userId="648b300bd89a1355" providerId="LiveId" clId="{FF3F8353-8BD4-4B1F-8BCE-A553737B3411}" dt="2023-10-19T02:50:55.374" v="77" actId="478"/>
          <ac:picMkLst>
            <pc:docMk/>
            <pc:sldMk cId="2278405252" sldId="263"/>
            <ac:picMk id="5" creationId="{3AD4EB79-3610-ADF0-D05B-9F29D1375C83}"/>
          </ac:picMkLst>
        </pc:picChg>
        <pc:picChg chg="add mod modCrop">
          <ac:chgData name="Caleb Martin" userId="648b300bd89a1355" providerId="LiveId" clId="{FF3F8353-8BD4-4B1F-8BCE-A553737B3411}" dt="2023-10-19T02:54:24.462" v="87" actId="1076"/>
          <ac:picMkLst>
            <pc:docMk/>
            <pc:sldMk cId="2278405252" sldId="263"/>
            <ac:picMk id="9" creationId="{3FC0E1D8-CA41-449C-0C75-E99B66176DC8}"/>
          </ac:picMkLst>
        </pc:picChg>
      </pc:sldChg>
      <pc:sldChg chg="addSp delSp modSp new mod">
        <pc:chgData name="Caleb Martin" userId="648b300bd89a1355" providerId="LiveId" clId="{FF3F8353-8BD4-4B1F-8BCE-A553737B3411}" dt="2023-10-22T23:20:29.164" v="168" actId="1076"/>
        <pc:sldMkLst>
          <pc:docMk/>
          <pc:sldMk cId="184323325" sldId="264"/>
        </pc:sldMkLst>
        <pc:spChg chg="mod">
          <ac:chgData name="Caleb Martin" userId="648b300bd89a1355" providerId="LiveId" clId="{FF3F8353-8BD4-4B1F-8BCE-A553737B3411}" dt="2023-10-19T02:39:33.599" v="66" actId="20577"/>
          <ac:spMkLst>
            <pc:docMk/>
            <pc:sldMk cId="184323325" sldId="264"/>
            <ac:spMk id="2" creationId="{4DEC4573-FFC9-E7B1-D721-6D6E5E2F28F0}"/>
          </ac:spMkLst>
        </pc:spChg>
        <pc:spChg chg="del">
          <ac:chgData name="Caleb Martin" userId="648b300bd89a1355" providerId="LiveId" clId="{FF3F8353-8BD4-4B1F-8BCE-A553737B3411}" dt="2023-10-22T23:18:13.140" v="152" actId="478"/>
          <ac:spMkLst>
            <pc:docMk/>
            <pc:sldMk cId="184323325" sldId="264"/>
            <ac:spMk id="3" creationId="{E733FEB2-BA01-ED74-1D63-7BC6342A54F1}"/>
          </ac:spMkLst>
        </pc:spChg>
        <pc:spChg chg="add mod">
          <ac:chgData name="Caleb Martin" userId="648b300bd89a1355" providerId="LiveId" clId="{FF3F8353-8BD4-4B1F-8BCE-A553737B3411}" dt="2023-10-22T23:19:33.211" v="167" actId="1076"/>
          <ac:spMkLst>
            <pc:docMk/>
            <pc:sldMk cId="184323325" sldId="264"/>
            <ac:spMk id="8" creationId="{2B74FB2A-7576-228B-F50D-6D4E0C21376D}"/>
          </ac:spMkLst>
        </pc:spChg>
        <pc:picChg chg="add mod">
          <ac:chgData name="Caleb Martin" userId="648b300bd89a1355" providerId="LiveId" clId="{FF3F8353-8BD4-4B1F-8BCE-A553737B3411}" dt="2023-10-22T23:20:29.164" v="168" actId="1076"/>
          <ac:picMkLst>
            <pc:docMk/>
            <pc:sldMk cId="184323325" sldId="264"/>
            <ac:picMk id="5" creationId="{3511BBC3-991A-006A-CFB2-C6475BD493BB}"/>
          </ac:picMkLst>
        </pc:picChg>
        <pc:picChg chg="add mod">
          <ac:chgData name="Caleb Martin" userId="648b300bd89a1355" providerId="LiveId" clId="{FF3F8353-8BD4-4B1F-8BCE-A553737B3411}" dt="2023-10-22T23:18:38.466" v="158" actId="1076"/>
          <ac:picMkLst>
            <pc:docMk/>
            <pc:sldMk cId="184323325" sldId="264"/>
            <ac:picMk id="7" creationId="{1DAAEC8D-0322-DBFD-CA1D-93379F0C0A80}"/>
          </ac:picMkLst>
        </pc:picChg>
      </pc:sldChg>
      <pc:sldChg chg="addSp modSp mod setBg delDesignElem">
        <pc:chgData name="Caleb Martin" userId="648b300bd89a1355" providerId="LiveId" clId="{FF3F8353-8BD4-4B1F-8BCE-A553737B3411}" dt="2023-10-23T18:26:56.988" v="295" actId="1076"/>
        <pc:sldMkLst>
          <pc:docMk/>
          <pc:sldMk cId="291921919" sldId="265"/>
        </pc:sldMkLst>
        <pc:spChg chg="mod">
          <ac:chgData name="Caleb Martin" userId="648b300bd89a1355" providerId="LiveId" clId="{FF3F8353-8BD4-4B1F-8BCE-A553737B3411}" dt="2023-10-23T18:22:14.277" v="177" actId="1076"/>
          <ac:spMkLst>
            <pc:docMk/>
            <pc:sldMk cId="291921919" sldId="265"/>
            <ac:spMk id="2" creationId="{95367C2C-BA1F-40F3-FC1D-184D1762D67B}"/>
          </ac:spMkLst>
        </pc:spChg>
        <pc:spChg chg="add mod">
          <ac:chgData name="Caleb Martin" userId="648b300bd89a1355" providerId="LiveId" clId="{FF3F8353-8BD4-4B1F-8BCE-A553737B3411}" dt="2023-10-23T18:26:56.988" v="295" actId="1076"/>
          <ac:spMkLst>
            <pc:docMk/>
            <pc:sldMk cId="291921919" sldId="265"/>
            <ac:spMk id="3" creationId="{CFFBDC78-2902-B95C-1AB2-5FA9C417CA56}"/>
          </ac:spMkLst>
        </pc:spChg>
        <pc:spChg chg="add">
          <ac:chgData name="Caleb Martin" userId="648b300bd89a1355" providerId="LiveId" clId="{FF3F8353-8BD4-4B1F-8BCE-A553737B3411}" dt="2023-10-19T02:41:19.610" v="68" actId="26606"/>
          <ac:spMkLst>
            <pc:docMk/>
            <pc:sldMk cId="291921919" sldId="265"/>
            <ac:spMk id="7" creationId="{A6F05DDE-5F2C-44F5-BACC-DED4737B11B8}"/>
          </ac:spMkLst>
        </pc:spChg>
        <pc:cxnChg chg="add">
          <ac:chgData name="Caleb Martin" userId="648b300bd89a1355" providerId="LiveId" clId="{FF3F8353-8BD4-4B1F-8BCE-A553737B3411}" dt="2023-10-19T02:41:19.610" v="68" actId="26606"/>
          <ac:cxnSpMkLst>
            <pc:docMk/>
            <pc:sldMk cId="291921919" sldId="265"/>
            <ac:cxnSpMk id="9" creationId="{D7E8ECA2-60A0-4D39-817D-F1E982ED7F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E0C6-4819-E965-8C9A-0593A2A56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Graph Generator Using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92B08-FE41-075B-9481-D988B9F2F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CIS 598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Caleb Martin</a:t>
            </a:r>
          </a:p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Dr.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Hande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McGinty</a:t>
            </a:r>
          </a:p>
        </p:txBody>
      </p:sp>
    </p:spTree>
    <p:extLst>
      <p:ext uri="{BB962C8B-B14F-4D97-AF65-F5344CB8AC3E}">
        <p14:creationId xmlns:p14="http://schemas.microsoft.com/office/powerpoint/2010/main" val="35074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08D2C-D5EB-3CFB-56AA-FC57C754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System Diagram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AA6597-BCC9-63FD-AB49-D8B7ABBBA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5" y="308075"/>
            <a:ext cx="10638509" cy="44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5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CAA-C79F-5946-72A3-78041CF9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397388"/>
            <a:ext cx="9692640" cy="1325562"/>
          </a:xfrm>
        </p:spPr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6" name="Content Placeholder 5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739B1F1A-22B6-D230-3EAE-3294C52BB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99595"/>
            <a:ext cx="11304842" cy="5527736"/>
          </a:xfrm>
        </p:spPr>
      </p:pic>
    </p:spTree>
    <p:extLst>
      <p:ext uri="{BB962C8B-B14F-4D97-AF65-F5344CB8AC3E}">
        <p14:creationId xmlns:p14="http://schemas.microsoft.com/office/powerpoint/2010/main" val="315745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891-B15B-E6C9-CFA6-D09088C2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562203"/>
            <a:ext cx="9692640" cy="1325562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1E1527C-141B-D688-F0F4-D98DEF3436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1" y="936979"/>
            <a:ext cx="9594018" cy="592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1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4BAB-76A7-128E-2966-7F53049B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5114"/>
            <a:ext cx="9692640" cy="1325562"/>
          </a:xfrm>
        </p:spPr>
        <p:txBody>
          <a:bodyPr/>
          <a:lstStyle/>
          <a:p>
            <a:r>
              <a:rPr lang="en-US" dirty="0"/>
              <a:t>Example Graph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C0E1D8-CA41-449C-0C75-E99B66176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487"/>
          <a:stretch/>
        </p:blipFill>
        <p:spPr>
          <a:xfrm>
            <a:off x="706055" y="1200150"/>
            <a:ext cx="9572263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4573-FFC9-E7B1-D721-6D6E5E2F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Picture 4" descr="A yellow cloud with pink letters and a light bulb&#10;&#10;Description automatically generated">
            <a:extLst>
              <a:ext uri="{FF2B5EF4-FFF2-40B4-BE49-F238E27FC236}">
                <a16:creationId xmlns:a16="http://schemas.microsoft.com/office/drawing/2014/main" id="{3511BBC3-991A-006A-CFB2-C6475BD4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83" y="2461607"/>
            <a:ext cx="2143125" cy="2143125"/>
          </a:xfrm>
          <a:prstGeom prst="rect">
            <a:avLst/>
          </a:prstGeom>
        </p:spPr>
      </p:pic>
      <p:pic>
        <p:nvPicPr>
          <p:cNvPr id="7" name="Picture 6" descr="A cartoon character with a white scarf&#10;&#10;Description automatically generated">
            <a:extLst>
              <a:ext uri="{FF2B5EF4-FFF2-40B4-BE49-F238E27FC236}">
                <a16:creationId xmlns:a16="http://schemas.microsoft.com/office/drawing/2014/main" id="{1DAAEC8D-0322-DBFD-CA1D-93379F0C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847" y="2323496"/>
            <a:ext cx="1885950" cy="241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4FB2A-7576-228B-F50D-6D4E0C21376D}"/>
              </a:ext>
            </a:extLst>
          </p:cNvPr>
          <p:cNvSpPr txBox="1"/>
          <p:nvPr/>
        </p:nvSpPr>
        <p:spPr>
          <a:xfrm>
            <a:off x="5129154" y="3148450"/>
            <a:ext cx="2013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8432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67C2C-BA1F-40F3-FC1D-184D1762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87" y="-952501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FBDC78-2902-B95C-1AB2-5FA9C417CA56}"/>
              </a:ext>
            </a:extLst>
          </p:cNvPr>
          <p:cNvSpPr txBox="1"/>
          <p:nvPr/>
        </p:nvSpPr>
        <p:spPr>
          <a:xfrm>
            <a:off x="3452812" y="2200275"/>
            <a:ext cx="5286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 Points:</a:t>
            </a:r>
          </a:p>
          <a:p>
            <a:pPr algn="ctr"/>
            <a:r>
              <a:rPr lang="en-US" sz="2400" dirty="0"/>
              <a:t>Generating Graphs with LLMs</a:t>
            </a:r>
          </a:p>
          <a:p>
            <a:pPr algn="ctr"/>
            <a:r>
              <a:rPr lang="en-US" sz="2400" dirty="0"/>
              <a:t>System Architecture</a:t>
            </a:r>
          </a:p>
          <a:p>
            <a:pPr algn="ctr"/>
            <a:r>
              <a:rPr lang="en-US" sz="2400" dirty="0"/>
              <a:t>Testing compared to BERT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19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6776</TotalTime>
  <Words>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Knowledge Graph Generator Using LLMs</vt:lpstr>
      <vt:lpstr>System Diagram</vt:lpstr>
      <vt:lpstr>UML Diagram</vt:lpstr>
      <vt:lpstr>Sequence Diagram</vt:lpstr>
      <vt:lpstr>Example Graph</vt:lpstr>
      <vt:lpstr>Testing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Generator</dc:title>
  <dc:creator>Caleb Martin</dc:creator>
  <cp:lastModifiedBy>Caleb Martin</cp:lastModifiedBy>
  <cp:revision>1</cp:revision>
  <dcterms:created xsi:type="dcterms:W3CDTF">2023-10-19T02:21:35Z</dcterms:created>
  <dcterms:modified xsi:type="dcterms:W3CDTF">2023-11-29T22:05:19Z</dcterms:modified>
</cp:coreProperties>
</file>