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7" r:id="rId8"/>
    <p:sldId id="273" r:id="rId9"/>
    <p:sldId id="264" r:id="rId10"/>
    <p:sldId id="265" r:id="rId11"/>
    <p:sldId id="27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489"/>
    <a:srgbClr val="FBD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E6A70-B3E2-472A-A780-831E3F365F5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C3850-4C9F-46B2-81C6-0C119F369AE1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It is quite difficult to create and extend knowledge graphs currently (manual creation takes 1-2 years)</a:t>
          </a:r>
        </a:p>
      </dgm:t>
    </dgm:pt>
    <dgm:pt modelId="{EA2A3ED3-B564-4E76-A480-BBD71C2D12AB}" type="parTrans" cxnId="{5F8B45D1-3A7A-4461-91D4-681EF094B51E}">
      <dgm:prSet/>
      <dgm:spPr/>
      <dgm:t>
        <a:bodyPr/>
        <a:lstStyle/>
        <a:p>
          <a:endParaRPr lang="en-US"/>
        </a:p>
      </dgm:t>
    </dgm:pt>
    <dgm:pt modelId="{65D6CC54-4373-44CF-8B33-DEBEEEB4F076}" type="sibTrans" cxnId="{5F8B45D1-3A7A-4461-91D4-681EF094B51E}">
      <dgm:prSet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09147EED-D883-4884-A2CA-2423CE127608}">
      <dgm:prSet/>
      <dgm:spPr>
        <a:solidFill>
          <a:schemeClr val="accent3"/>
        </a:solidFill>
      </dgm:spPr>
      <dgm:t>
        <a:bodyPr/>
        <a:lstStyle/>
        <a:p>
          <a:r>
            <a:rPr lang="en-US"/>
            <a:t>LLMs have revolutionized the field and could be used for this task</a:t>
          </a:r>
        </a:p>
      </dgm:t>
    </dgm:pt>
    <dgm:pt modelId="{7A94E005-C02D-4B52-8418-5031DCF7AC3F}" type="parTrans" cxnId="{6D028897-2174-45F3-99EC-678B36EAEAB9}">
      <dgm:prSet/>
      <dgm:spPr/>
      <dgm:t>
        <a:bodyPr/>
        <a:lstStyle/>
        <a:p>
          <a:endParaRPr lang="en-US"/>
        </a:p>
      </dgm:t>
    </dgm:pt>
    <dgm:pt modelId="{D573BE54-D7E0-474F-8317-27B11C983820}" type="sibTrans" cxnId="{6D028897-2174-45F3-99EC-678B36EAEAB9}">
      <dgm:prSet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0A612B0E-134D-4069-B2AE-96702EFC564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Using LLMs to create knowledge graphs could save significant manual effort</a:t>
          </a:r>
        </a:p>
      </dgm:t>
    </dgm:pt>
    <dgm:pt modelId="{9B2AC488-CE8B-4A2F-AFE9-35825A487989}" type="parTrans" cxnId="{AAD4CE56-58F2-4282-B819-DC9EE37222C1}">
      <dgm:prSet/>
      <dgm:spPr/>
      <dgm:t>
        <a:bodyPr/>
        <a:lstStyle/>
        <a:p>
          <a:endParaRPr lang="en-US"/>
        </a:p>
      </dgm:t>
    </dgm:pt>
    <dgm:pt modelId="{4A0CC203-BF5D-47E5-9DCD-E4AB03F49914}" type="sibTrans" cxnId="{AAD4CE56-58F2-4282-B819-DC9EE37222C1}">
      <dgm:prSet/>
      <dgm:spPr/>
      <dgm:t>
        <a:bodyPr/>
        <a:lstStyle/>
        <a:p>
          <a:endParaRPr lang="en-US"/>
        </a:p>
      </dgm:t>
    </dgm:pt>
    <dgm:pt modelId="{5C4FCAD7-D8AA-44F1-AE75-D735FCEE1686}" type="pres">
      <dgm:prSet presAssocID="{781E6A70-B3E2-472A-A780-831E3F365F55}" presName="outerComposite" presStyleCnt="0">
        <dgm:presLayoutVars>
          <dgm:chMax val="5"/>
          <dgm:dir/>
          <dgm:resizeHandles val="exact"/>
        </dgm:presLayoutVars>
      </dgm:prSet>
      <dgm:spPr/>
    </dgm:pt>
    <dgm:pt modelId="{6F3C8AFC-D2DE-4F01-A2C1-2C8F87363756}" type="pres">
      <dgm:prSet presAssocID="{781E6A70-B3E2-472A-A780-831E3F365F55}" presName="dummyMaxCanvas" presStyleCnt="0">
        <dgm:presLayoutVars/>
      </dgm:prSet>
      <dgm:spPr/>
    </dgm:pt>
    <dgm:pt modelId="{65499DBE-AFD4-48D1-865F-1AFC78A7EB11}" type="pres">
      <dgm:prSet presAssocID="{781E6A70-B3E2-472A-A780-831E3F365F55}" presName="ThreeNodes_1" presStyleLbl="node1" presStyleIdx="0" presStyleCnt="3">
        <dgm:presLayoutVars>
          <dgm:bulletEnabled val="1"/>
        </dgm:presLayoutVars>
      </dgm:prSet>
      <dgm:spPr/>
    </dgm:pt>
    <dgm:pt modelId="{D5298781-3E83-49EC-A5F7-CD0ED8339C5E}" type="pres">
      <dgm:prSet presAssocID="{781E6A70-B3E2-472A-A780-831E3F365F55}" presName="ThreeNodes_2" presStyleLbl="node1" presStyleIdx="1" presStyleCnt="3">
        <dgm:presLayoutVars>
          <dgm:bulletEnabled val="1"/>
        </dgm:presLayoutVars>
      </dgm:prSet>
      <dgm:spPr/>
    </dgm:pt>
    <dgm:pt modelId="{8720B9DE-3FEC-4151-825B-325306DA8613}" type="pres">
      <dgm:prSet presAssocID="{781E6A70-B3E2-472A-A780-831E3F365F55}" presName="ThreeNodes_3" presStyleLbl="node1" presStyleIdx="2" presStyleCnt="3">
        <dgm:presLayoutVars>
          <dgm:bulletEnabled val="1"/>
        </dgm:presLayoutVars>
      </dgm:prSet>
      <dgm:spPr/>
    </dgm:pt>
    <dgm:pt modelId="{ABB81D23-B89D-466A-A60C-F82B40A626E3}" type="pres">
      <dgm:prSet presAssocID="{781E6A70-B3E2-472A-A780-831E3F365F55}" presName="ThreeConn_1-2" presStyleLbl="fgAccFollowNode1" presStyleIdx="0" presStyleCnt="2">
        <dgm:presLayoutVars>
          <dgm:bulletEnabled val="1"/>
        </dgm:presLayoutVars>
      </dgm:prSet>
      <dgm:spPr/>
    </dgm:pt>
    <dgm:pt modelId="{EE59CD9E-4053-4A6A-9CB7-CFD9463D174E}" type="pres">
      <dgm:prSet presAssocID="{781E6A70-B3E2-472A-A780-831E3F365F55}" presName="ThreeConn_2-3" presStyleLbl="fgAccFollowNode1" presStyleIdx="1" presStyleCnt="2">
        <dgm:presLayoutVars>
          <dgm:bulletEnabled val="1"/>
        </dgm:presLayoutVars>
      </dgm:prSet>
      <dgm:spPr/>
    </dgm:pt>
    <dgm:pt modelId="{A96AD411-C443-479A-A83A-5D2C91CF47B2}" type="pres">
      <dgm:prSet presAssocID="{781E6A70-B3E2-472A-A780-831E3F365F55}" presName="ThreeNodes_1_text" presStyleLbl="node1" presStyleIdx="2" presStyleCnt="3">
        <dgm:presLayoutVars>
          <dgm:bulletEnabled val="1"/>
        </dgm:presLayoutVars>
      </dgm:prSet>
      <dgm:spPr/>
    </dgm:pt>
    <dgm:pt modelId="{A5CCDF91-6C02-45E3-B5F9-CA3BBE4AAFE6}" type="pres">
      <dgm:prSet presAssocID="{781E6A70-B3E2-472A-A780-831E3F365F55}" presName="ThreeNodes_2_text" presStyleLbl="node1" presStyleIdx="2" presStyleCnt="3">
        <dgm:presLayoutVars>
          <dgm:bulletEnabled val="1"/>
        </dgm:presLayoutVars>
      </dgm:prSet>
      <dgm:spPr/>
    </dgm:pt>
    <dgm:pt modelId="{929E5701-1BB6-48DE-B652-8FF56EA9297D}" type="pres">
      <dgm:prSet presAssocID="{781E6A70-B3E2-472A-A780-831E3F365F5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E69C804-9C4A-4ADE-BA8A-4FC9CF542212}" type="presOf" srcId="{65D6CC54-4373-44CF-8B33-DEBEEEB4F076}" destId="{ABB81D23-B89D-466A-A60C-F82B40A626E3}" srcOrd="0" destOrd="0" presId="urn:microsoft.com/office/officeart/2005/8/layout/vProcess5"/>
    <dgm:cxn modelId="{FA855015-C2A1-4ED7-856C-F5786F482BD0}" type="presOf" srcId="{781E6A70-B3E2-472A-A780-831E3F365F55}" destId="{5C4FCAD7-D8AA-44F1-AE75-D735FCEE1686}" srcOrd="0" destOrd="0" presId="urn:microsoft.com/office/officeart/2005/8/layout/vProcess5"/>
    <dgm:cxn modelId="{AAD4CE56-58F2-4282-B819-DC9EE37222C1}" srcId="{781E6A70-B3E2-472A-A780-831E3F365F55}" destId="{0A612B0E-134D-4069-B2AE-96702EFC5646}" srcOrd="2" destOrd="0" parTransId="{9B2AC488-CE8B-4A2F-AFE9-35825A487989}" sibTransId="{4A0CC203-BF5D-47E5-9DCD-E4AB03F49914}"/>
    <dgm:cxn modelId="{0AE27878-2282-4AAD-BD39-4A46A70F8459}" type="presOf" srcId="{09147EED-D883-4884-A2CA-2423CE127608}" destId="{D5298781-3E83-49EC-A5F7-CD0ED8339C5E}" srcOrd="0" destOrd="0" presId="urn:microsoft.com/office/officeart/2005/8/layout/vProcess5"/>
    <dgm:cxn modelId="{1C950788-39D0-4CBC-BDB6-83DAD61F78F8}" type="presOf" srcId="{D573BE54-D7E0-474F-8317-27B11C983820}" destId="{EE59CD9E-4053-4A6A-9CB7-CFD9463D174E}" srcOrd="0" destOrd="0" presId="urn:microsoft.com/office/officeart/2005/8/layout/vProcess5"/>
    <dgm:cxn modelId="{6D028897-2174-45F3-99EC-678B36EAEAB9}" srcId="{781E6A70-B3E2-472A-A780-831E3F365F55}" destId="{09147EED-D883-4884-A2CA-2423CE127608}" srcOrd="1" destOrd="0" parTransId="{7A94E005-C02D-4B52-8418-5031DCF7AC3F}" sibTransId="{D573BE54-D7E0-474F-8317-27B11C983820}"/>
    <dgm:cxn modelId="{8762DD9C-A309-40AD-85BF-C2C347DC4AE6}" type="presOf" srcId="{09147EED-D883-4884-A2CA-2423CE127608}" destId="{A5CCDF91-6C02-45E3-B5F9-CA3BBE4AAFE6}" srcOrd="1" destOrd="0" presId="urn:microsoft.com/office/officeart/2005/8/layout/vProcess5"/>
    <dgm:cxn modelId="{511118B0-61DC-4DA8-9904-044A57F3C6CF}" type="presOf" srcId="{0A612B0E-134D-4069-B2AE-96702EFC5646}" destId="{929E5701-1BB6-48DE-B652-8FF56EA9297D}" srcOrd="1" destOrd="0" presId="urn:microsoft.com/office/officeart/2005/8/layout/vProcess5"/>
    <dgm:cxn modelId="{A5EA55BD-3C12-4814-8AF9-AE1DC3908874}" type="presOf" srcId="{182C3850-4C9F-46B2-81C6-0C119F369AE1}" destId="{65499DBE-AFD4-48D1-865F-1AFC78A7EB11}" srcOrd="0" destOrd="0" presId="urn:microsoft.com/office/officeart/2005/8/layout/vProcess5"/>
    <dgm:cxn modelId="{519CE0C8-68B4-47D8-9919-BDEDB116DE68}" type="presOf" srcId="{0A612B0E-134D-4069-B2AE-96702EFC5646}" destId="{8720B9DE-3FEC-4151-825B-325306DA8613}" srcOrd="0" destOrd="0" presId="urn:microsoft.com/office/officeart/2005/8/layout/vProcess5"/>
    <dgm:cxn modelId="{5F8B45D1-3A7A-4461-91D4-681EF094B51E}" srcId="{781E6A70-B3E2-472A-A780-831E3F365F55}" destId="{182C3850-4C9F-46B2-81C6-0C119F369AE1}" srcOrd="0" destOrd="0" parTransId="{EA2A3ED3-B564-4E76-A480-BBD71C2D12AB}" sibTransId="{65D6CC54-4373-44CF-8B33-DEBEEEB4F076}"/>
    <dgm:cxn modelId="{275631D6-E71B-4349-9A95-4A74FF1CFC23}" type="presOf" srcId="{182C3850-4C9F-46B2-81C6-0C119F369AE1}" destId="{A96AD411-C443-479A-A83A-5D2C91CF47B2}" srcOrd="1" destOrd="0" presId="urn:microsoft.com/office/officeart/2005/8/layout/vProcess5"/>
    <dgm:cxn modelId="{DD96FDA5-95F1-43FE-8E55-A8D016213024}" type="presParOf" srcId="{5C4FCAD7-D8AA-44F1-AE75-D735FCEE1686}" destId="{6F3C8AFC-D2DE-4F01-A2C1-2C8F87363756}" srcOrd="0" destOrd="0" presId="urn:microsoft.com/office/officeart/2005/8/layout/vProcess5"/>
    <dgm:cxn modelId="{A572F625-94D6-417D-B5DD-CC0AD4033DD3}" type="presParOf" srcId="{5C4FCAD7-D8AA-44F1-AE75-D735FCEE1686}" destId="{65499DBE-AFD4-48D1-865F-1AFC78A7EB11}" srcOrd="1" destOrd="0" presId="urn:microsoft.com/office/officeart/2005/8/layout/vProcess5"/>
    <dgm:cxn modelId="{AF305AE7-F0BA-4D4C-B88B-DEC5D7A2D03D}" type="presParOf" srcId="{5C4FCAD7-D8AA-44F1-AE75-D735FCEE1686}" destId="{D5298781-3E83-49EC-A5F7-CD0ED8339C5E}" srcOrd="2" destOrd="0" presId="urn:microsoft.com/office/officeart/2005/8/layout/vProcess5"/>
    <dgm:cxn modelId="{1D2B66BF-4EE7-426C-B413-DA97CCBEC072}" type="presParOf" srcId="{5C4FCAD7-D8AA-44F1-AE75-D735FCEE1686}" destId="{8720B9DE-3FEC-4151-825B-325306DA8613}" srcOrd="3" destOrd="0" presId="urn:microsoft.com/office/officeart/2005/8/layout/vProcess5"/>
    <dgm:cxn modelId="{DA40FFC6-B299-41D5-A033-D8004F4A42CC}" type="presParOf" srcId="{5C4FCAD7-D8AA-44F1-AE75-D735FCEE1686}" destId="{ABB81D23-B89D-466A-A60C-F82B40A626E3}" srcOrd="4" destOrd="0" presId="urn:microsoft.com/office/officeart/2005/8/layout/vProcess5"/>
    <dgm:cxn modelId="{BC062DCD-B744-45BC-896B-256E69216F32}" type="presParOf" srcId="{5C4FCAD7-D8AA-44F1-AE75-D735FCEE1686}" destId="{EE59CD9E-4053-4A6A-9CB7-CFD9463D174E}" srcOrd="5" destOrd="0" presId="urn:microsoft.com/office/officeart/2005/8/layout/vProcess5"/>
    <dgm:cxn modelId="{926599A1-79CA-452D-9AA0-44F32CC8403B}" type="presParOf" srcId="{5C4FCAD7-D8AA-44F1-AE75-D735FCEE1686}" destId="{A96AD411-C443-479A-A83A-5D2C91CF47B2}" srcOrd="6" destOrd="0" presId="urn:microsoft.com/office/officeart/2005/8/layout/vProcess5"/>
    <dgm:cxn modelId="{40B8D374-14A4-4DC3-ACE1-26A4E866C75F}" type="presParOf" srcId="{5C4FCAD7-D8AA-44F1-AE75-D735FCEE1686}" destId="{A5CCDF91-6C02-45E3-B5F9-CA3BBE4AAFE6}" srcOrd="7" destOrd="0" presId="urn:microsoft.com/office/officeart/2005/8/layout/vProcess5"/>
    <dgm:cxn modelId="{D76657B2-EE98-4AE8-B33A-8B241373527C}" type="presParOf" srcId="{5C4FCAD7-D8AA-44F1-AE75-D735FCEE1686}" destId="{929E5701-1BB6-48DE-B652-8FF56EA9297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A15640-7C56-4E60-9C09-5F3701A1CF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52EA98-760F-4176-AE9B-37DCB5374108}">
      <dgm:prSet/>
      <dgm:spPr/>
      <dgm:t>
        <a:bodyPr/>
        <a:lstStyle/>
        <a:p>
          <a:r>
            <a:rPr lang="en-US" baseline="0"/>
            <a:t>Python</a:t>
          </a:r>
          <a:endParaRPr lang="en-US"/>
        </a:p>
      </dgm:t>
    </dgm:pt>
    <dgm:pt modelId="{AAFEC894-3F15-4141-B4DE-9C26FA8BA6E8}" type="parTrans" cxnId="{6C3A7102-3D2E-47C5-B503-2E38ABF615B2}">
      <dgm:prSet/>
      <dgm:spPr/>
      <dgm:t>
        <a:bodyPr/>
        <a:lstStyle/>
        <a:p>
          <a:endParaRPr lang="en-US"/>
        </a:p>
      </dgm:t>
    </dgm:pt>
    <dgm:pt modelId="{F5685624-E0F1-45A7-9936-44D8FADAF454}" type="sibTrans" cxnId="{6C3A7102-3D2E-47C5-B503-2E38ABF615B2}">
      <dgm:prSet/>
      <dgm:spPr/>
      <dgm:t>
        <a:bodyPr/>
        <a:lstStyle/>
        <a:p>
          <a:endParaRPr lang="en-US"/>
        </a:p>
      </dgm:t>
    </dgm:pt>
    <dgm:pt modelId="{D90BAB77-0210-4A29-BE8D-B34DCE52EC7C}">
      <dgm:prSet/>
      <dgm:spPr/>
      <dgm:t>
        <a:bodyPr/>
        <a:lstStyle/>
        <a:p>
          <a:r>
            <a:rPr lang="en-US" baseline="0"/>
            <a:t>Flask</a:t>
          </a:r>
          <a:endParaRPr lang="en-US"/>
        </a:p>
      </dgm:t>
    </dgm:pt>
    <dgm:pt modelId="{7B6C63C6-584C-4232-AE7F-B23B3EAC4E4E}" type="parTrans" cxnId="{C5D77CF5-4D76-4995-B6FE-FDD25A6172A1}">
      <dgm:prSet/>
      <dgm:spPr/>
      <dgm:t>
        <a:bodyPr/>
        <a:lstStyle/>
        <a:p>
          <a:endParaRPr lang="en-US"/>
        </a:p>
      </dgm:t>
    </dgm:pt>
    <dgm:pt modelId="{062DAB73-0446-4FFA-A17C-E4EF2A3CCC74}" type="sibTrans" cxnId="{C5D77CF5-4D76-4995-B6FE-FDD25A6172A1}">
      <dgm:prSet/>
      <dgm:spPr/>
      <dgm:t>
        <a:bodyPr/>
        <a:lstStyle/>
        <a:p>
          <a:endParaRPr lang="en-US"/>
        </a:p>
      </dgm:t>
    </dgm:pt>
    <dgm:pt modelId="{52DAF97F-5540-49A7-BB10-B1D2C7612B5A}">
      <dgm:prSet/>
      <dgm:spPr/>
      <dgm:t>
        <a:bodyPr/>
        <a:lstStyle/>
        <a:p>
          <a:r>
            <a:rPr lang="en-US" baseline="0"/>
            <a:t>HTML/CSS</a:t>
          </a:r>
          <a:endParaRPr lang="en-US"/>
        </a:p>
      </dgm:t>
    </dgm:pt>
    <dgm:pt modelId="{0A9370F2-CC78-403C-B436-74E5F5C65ECC}" type="parTrans" cxnId="{CE3AF5B8-2100-47B5-B363-6065AC73C1D8}">
      <dgm:prSet/>
      <dgm:spPr/>
      <dgm:t>
        <a:bodyPr/>
        <a:lstStyle/>
        <a:p>
          <a:endParaRPr lang="en-US"/>
        </a:p>
      </dgm:t>
    </dgm:pt>
    <dgm:pt modelId="{B51C704D-10BF-44EB-BD03-45700685BE3A}" type="sibTrans" cxnId="{CE3AF5B8-2100-47B5-B363-6065AC73C1D8}">
      <dgm:prSet/>
      <dgm:spPr/>
      <dgm:t>
        <a:bodyPr/>
        <a:lstStyle/>
        <a:p>
          <a:endParaRPr lang="en-US"/>
        </a:p>
      </dgm:t>
    </dgm:pt>
    <dgm:pt modelId="{73C3F771-0AE0-42F6-B49E-87D5BCA156FF}">
      <dgm:prSet/>
      <dgm:spPr/>
      <dgm:t>
        <a:bodyPr/>
        <a:lstStyle/>
        <a:p>
          <a:r>
            <a:rPr lang="en-US" baseline="0"/>
            <a:t>ChatGPT API</a:t>
          </a:r>
          <a:endParaRPr lang="en-US"/>
        </a:p>
      </dgm:t>
    </dgm:pt>
    <dgm:pt modelId="{5EDC3562-5093-40B9-A0E6-2999F9414AEF}" type="parTrans" cxnId="{FD38EC90-7730-4C8E-8BE7-8160AD502C33}">
      <dgm:prSet/>
      <dgm:spPr/>
      <dgm:t>
        <a:bodyPr/>
        <a:lstStyle/>
        <a:p>
          <a:endParaRPr lang="en-US"/>
        </a:p>
      </dgm:t>
    </dgm:pt>
    <dgm:pt modelId="{1F9E7324-3D2B-4ECA-8D35-9BA810A0177E}" type="sibTrans" cxnId="{FD38EC90-7730-4C8E-8BE7-8160AD502C33}">
      <dgm:prSet/>
      <dgm:spPr/>
      <dgm:t>
        <a:bodyPr/>
        <a:lstStyle/>
        <a:p>
          <a:endParaRPr lang="en-US"/>
        </a:p>
      </dgm:t>
    </dgm:pt>
    <dgm:pt modelId="{8CBE4111-9EF2-4F6F-9D62-0F240B7F5352}">
      <dgm:prSet/>
      <dgm:spPr/>
      <dgm:t>
        <a:bodyPr/>
        <a:lstStyle/>
        <a:p>
          <a:r>
            <a:rPr lang="en-US" baseline="0" dirty="0"/>
            <a:t>Llama API</a:t>
          </a:r>
          <a:endParaRPr lang="en-US" dirty="0"/>
        </a:p>
      </dgm:t>
    </dgm:pt>
    <dgm:pt modelId="{69756B39-A73E-46A0-A654-506DABD7B388}" type="parTrans" cxnId="{08965A11-FE79-4D2E-A8DD-5838E936E027}">
      <dgm:prSet/>
      <dgm:spPr/>
      <dgm:t>
        <a:bodyPr/>
        <a:lstStyle/>
        <a:p>
          <a:endParaRPr lang="en-US"/>
        </a:p>
      </dgm:t>
    </dgm:pt>
    <dgm:pt modelId="{03815DC6-D9F6-4FD7-BD53-780E384231A0}" type="sibTrans" cxnId="{08965A11-FE79-4D2E-A8DD-5838E936E027}">
      <dgm:prSet/>
      <dgm:spPr/>
      <dgm:t>
        <a:bodyPr/>
        <a:lstStyle/>
        <a:p>
          <a:endParaRPr lang="en-US"/>
        </a:p>
      </dgm:t>
    </dgm:pt>
    <dgm:pt modelId="{D6AF1BBF-E65D-43BA-8155-6F3E460F9257}">
      <dgm:prSet/>
      <dgm:spPr/>
      <dgm:t>
        <a:bodyPr/>
        <a:lstStyle/>
        <a:p>
          <a:r>
            <a:rPr lang="en-US" baseline="0" dirty="0"/>
            <a:t>Neo4j DB</a:t>
          </a:r>
          <a:endParaRPr lang="en-US" dirty="0"/>
        </a:p>
      </dgm:t>
    </dgm:pt>
    <dgm:pt modelId="{92BEEC21-8639-4E03-8CBA-2795447C5E38}" type="parTrans" cxnId="{F9EC2FCB-7886-4FC8-AAAA-3FD21E337123}">
      <dgm:prSet/>
      <dgm:spPr/>
      <dgm:t>
        <a:bodyPr/>
        <a:lstStyle/>
        <a:p>
          <a:endParaRPr lang="en-US"/>
        </a:p>
      </dgm:t>
    </dgm:pt>
    <dgm:pt modelId="{4B03EC69-5E5E-4FE6-ABE8-4BBBDB1F6351}" type="sibTrans" cxnId="{F9EC2FCB-7886-4FC8-AAAA-3FD21E337123}">
      <dgm:prSet/>
      <dgm:spPr/>
      <dgm:t>
        <a:bodyPr/>
        <a:lstStyle/>
        <a:p>
          <a:endParaRPr lang="en-US"/>
        </a:p>
      </dgm:t>
    </dgm:pt>
    <dgm:pt modelId="{7142F523-564A-427D-ADA6-CE9BC1C8D12F}" type="pres">
      <dgm:prSet presAssocID="{0EA15640-7C56-4E60-9C09-5F3701A1CF7D}" presName="linear" presStyleCnt="0">
        <dgm:presLayoutVars>
          <dgm:animLvl val="lvl"/>
          <dgm:resizeHandles val="exact"/>
        </dgm:presLayoutVars>
      </dgm:prSet>
      <dgm:spPr/>
    </dgm:pt>
    <dgm:pt modelId="{ECD70E5A-20A2-4E2D-876E-5D5BC41AD507}" type="pres">
      <dgm:prSet presAssocID="{4C52EA98-760F-4176-AE9B-37DCB537410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AFD663B-BAB0-40A9-BD23-0C3D9FAE4326}" type="pres">
      <dgm:prSet presAssocID="{F5685624-E0F1-45A7-9936-44D8FADAF454}" presName="spacer" presStyleCnt="0"/>
      <dgm:spPr/>
    </dgm:pt>
    <dgm:pt modelId="{CC73C0DE-4D59-4B1B-BC1B-4840A1BBFBE3}" type="pres">
      <dgm:prSet presAssocID="{D90BAB77-0210-4A29-BE8D-B34DCE52EC7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7893D8F-5E9E-482E-B29B-D6E658698B69}" type="pres">
      <dgm:prSet presAssocID="{062DAB73-0446-4FFA-A17C-E4EF2A3CCC74}" presName="spacer" presStyleCnt="0"/>
      <dgm:spPr/>
    </dgm:pt>
    <dgm:pt modelId="{66EE14DA-4F72-4A56-8ACD-1B8D50063BDB}" type="pres">
      <dgm:prSet presAssocID="{52DAF97F-5540-49A7-BB10-B1D2C7612B5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DD09557-4777-4704-9A49-C2DB3F20EB9B}" type="pres">
      <dgm:prSet presAssocID="{B51C704D-10BF-44EB-BD03-45700685BE3A}" presName="spacer" presStyleCnt="0"/>
      <dgm:spPr/>
    </dgm:pt>
    <dgm:pt modelId="{A7D89243-8A38-4FF1-90CB-9D253B8E7B33}" type="pres">
      <dgm:prSet presAssocID="{73C3F771-0AE0-42F6-B49E-87D5BCA156F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0DD09BC-BB14-4AF5-9265-8DFC76877D73}" type="pres">
      <dgm:prSet presAssocID="{1F9E7324-3D2B-4ECA-8D35-9BA810A0177E}" presName="spacer" presStyleCnt="0"/>
      <dgm:spPr/>
    </dgm:pt>
    <dgm:pt modelId="{F30A88D2-8B42-46C0-A293-753BCB8DBD91}" type="pres">
      <dgm:prSet presAssocID="{8CBE4111-9EF2-4F6F-9D62-0F240B7F535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269259D-01D4-4E04-8C23-4F12BBFFBA55}" type="pres">
      <dgm:prSet presAssocID="{03815DC6-D9F6-4FD7-BD53-780E384231A0}" presName="spacer" presStyleCnt="0"/>
      <dgm:spPr/>
    </dgm:pt>
    <dgm:pt modelId="{003BD236-2281-4578-BAE4-447F73E2A94D}" type="pres">
      <dgm:prSet presAssocID="{D6AF1BBF-E65D-43BA-8155-6F3E460F925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EE93F02-0E50-4C0A-A11F-D09E3EC30FAA}" type="presOf" srcId="{D6AF1BBF-E65D-43BA-8155-6F3E460F9257}" destId="{003BD236-2281-4578-BAE4-447F73E2A94D}" srcOrd="0" destOrd="0" presId="urn:microsoft.com/office/officeart/2005/8/layout/vList2"/>
    <dgm:cxn modelId="{6C3A7102-3D2E-47C5-B503-2E38ABF615B2}" srcId="{0EA15640-7C56-4E60-9C09-5F3701A1CF7D}" destId="{4C52EA98-760F-4176-AE9B-37DCB5374108}" srcOrd="0" destOrd="0" parTransId="{AAFEC894-3F15-4141-B4DE-9C26FA8BA6E8}" sibTransId="{F5685624-E0F1-45A7-9936-44D8FADAF454}"/>
    <dgm:cxn modelId="{08965A11-FE79-4D2E-A8DD-5838E936E027}" srcId="{0EA15640-7C56-4E60-9C09-5F3701A1CF7D}" destId="{8CBE4111-9EF2-4F6F-9D62-0F240B7F5352}" srcOrd="4" destOrd="0" parTransId="{69756B39-A73E-46A0-A654-506DABD7B388}" sibTransId="{03815DC6-D9F6-4FD7-BD53-780E384231A0}"/>
    <dgm:cxn modelId="{1F503934-93E6-40FE-B0DD-37DF2AEFCB37}" type="presOf" srcId="{8CBE4111-9EF2-4F6F-9D62-0F240B7F5352}" destId="{F30A88D2-8B42-46C0-A293-753BCB8DBD91}" srcOrd="0" destOrd="0" presId="urn:microsoft.com/office/officeart/2005/8/layout/vList2"/>
    <dgm:cxn modelId="{E2769438-A8A5-43D2-946D-1C1E537581EE}" type="presOf" srcId="{0EA15640-7C56-4E60-9C09-5F3701A1CF7D}" destId="{7142F523-564A-427D-ADA6-CE9BC1C8D12F}" srcOrd="0" destOrd="0" presId="urn:microsoft.com/office/officeart/2005/8/layout/vList2"/>
    <dgm:cxn modelId="{83626A7E-D977-4D83-B5F0-617A18C32F97}" type="presOf" srcId="{D90BAB77-0210-4A29-BE8D-B34DCE52EC7C}" destId="{CC73C0DE-4D59-4B1B-BC1B-4840A1BBFBE3}" srcOrd="0" destOrd="0" presId="urn:microsoft.com/office/officeart/2005/8/layout/vList2"/>
    <dgm:cxn modelId="{FD38EC90-7730-4C8E-8BE7-8160AD502C33}" srcId="{0EA15640-7C56-4E60-9C09-5F3701A1CF7D}" destId="{73C3F771-0AE0-42F6-B49E-87D5BCA156FF}" srcOrd="3" destOrd="0" parTransId="{5EDC3562-5093-40B9-A0E6-2999F9414AEF}" sibTransId="{1F9E7324-3D2B-4ECA-8D35-9BA810A0177E}"/>
    <dgm:cxn modelId="{C8DAFDB5-D2A1-477D-B8DC-EAFDF025388D}" type="presOf" srcId="{4C52EA98-760F-4176-AE9B-37DCB5374108}" destId="{ECD70E5A-20A2-4E2D-876E-5D5BC41AD507}" srcOrd="0" destOrd="0" presId="urn:microsoft.com/office/officeart/2005/8/layout/vList2"/>
    <dgm:cxn modelId="{CE3AF5B8-2100-47B5-B363-6065AC73C1D8}" srcId="{0EA15640-7C56-4E60-9C09-5F3701A1CF7D}" destId="{52DAF97F-5540-49A7-BB10-B1D2C7612B5A}" srcOrd="2" destOrd="0" parTransId="{0A9370F2-CC78-403C-B436-74E5F5C65ECC}" sibTransId="{B51C704D-10BF-44EB-BD03-45700685BE3A}"/>
    <dgm:cxn modelId="{B24B20C1-82D2-4194-BD84-DCACFAAD0A97}" type="presOf" srcId="{73C3F771-0AE0-42F6-B49E-87D5BCA156FF}" destId="{A7D89243-8A38-4FF1-90CB-9D253B8E7B33}" srcOrd="0" destOrd="0" presId="urn:microsoft.com/office/officeart/2005/8/layout/vList2"/>
    <dgm:cxn modelId="{F9EC2FCB-7886-4FC8-AAAA-3FD21E337123}" srcId="{0EA15640-7C56-4E60-9C09-5F3701A1CF7D}" destId="{D6AF1BBF-E65D-43BA-8155-6F3E460F9257}" srcOrd="5" destOrd="0" parTransId="{92BEEC21-8639-4E03-8CBA-2795447C5E38}" sibTransId="{4B03EC69-5E5E-4FE6-ABE8-4BBBDB1F6351}"/>
    <dgm:cxn modelId="{C5D77CF5-4D76-4995-B6FE-FDD25A6172A1}" srcId="{0EA15640-7C56-4E60-9C09-5F3701A1CF7D}" destId="{D90BAB77-0210-4A29-BE8D-B34DCE52EC7C}" srcOrd="1" destOrd="0" parTransId="{7B6C63C6-584C-4232-AE7F-B23B3EAC4E4E}" sibTransId="{062DAB73-0446-4FFA-A17C-E4EF2A3CCC74}"/>
    <dgm:cxn modelId="{DCBD22F9-087C-492A-A750-DC98F6985676}" type="presOf" srcId="{52DAF97F-5540-49A7-BB10-B1D2C7612B5A}" destId="{66EE14DA-4F72-4A56-8ACD-1B8D50063BDB}" srcOrd="0" destOrd="0" presId="urn:microsoft.com/office/officeart/2005/8/layout/vList2"/>
    <dgm:cxn modelId="{34F328F2-F8C8-478B-9E9A-139F3D7E9330}" type="presParOf" srcId="{7142F523-564A-427D-ADA6-CE9BC1C8D12F}" destId="{ECD70E5A-20A2-4E2D-876E-5D5BC41AD507}" srcOrd="0" destOrd="0" presId="urn:microsoft.com/office/officeart/2005/8/layout/vList2"/>
    <dgm:cxn modelId="{C3344DD0-01D6-40A0-8CC8-6DB858850337}" type="presParOf" srcId="{7142F523-564A-427D-ADA6-CE9BC1C8D12F}" destId="{AAFD663B-BAB0-40A9-BD23-0C3D9FAE4326}" srcOrd="1" destOrd="0" presId="urn:microsoft.com/office/officeart/2005/8/layout/vList2"/>
    <dgm:cxn modelId="{896F19A0-F03F-4C14-AB96-FD981EDBA99E}" type="presParOf" srcId="{7142F523-564A-427D-ADA6-CE9BC1C8D12F}" destId="{CC73C0DE-4D59-4B1B-BC1B-4840A1BBFBE3}" srcOrd="2" destOrd="0" presId="urn:microsoft.com/office/officeart/2005/8/layout/vList2"/>
    <dgm:cxn modelId="{04C8E24F-4EA1-4412-BFA0-3792DBA7839A}" type="presParOf" srcId="{7142F523-564A-427D-ADA6-CE9BC1C8D12F}" destId="{17893D8F-5E9E-482E-B29B-D6E658698B69}" srcOrd="3" destOrd="0" presId="urn:microsoft.com/office/officeart/2005/8/layout/vList2"/>
    <dgm:cxn modelId="{211CBF1A-C878-47E3-9A09-087229C7C8AD}" type="presParOf" srcId="{7142F523-564A-427D-ADA6-CE9BC1C8D12F}" destId="{66EE14DA-4F72-4A56-8ACD-1B8D50063BDB}" srcOrd="4" destOrd="0" presId="urn:microsoft.com/office/officeart/2005/8/layout/vList2"/>
    <dgm:cxn modelId="{8B383B7E-66BB-40AC-9157-190BCFDCE66E}" type="presParOf" srcId="{7142F523-564A-427D-ADA6-CE9BC1C8D12F}" destId="{DDD09557-4777-4704-9A49-C2DB3F20EB9B}" srcOrd="5" destOrd="0" presId="urn:microsoft.com/office/officeart/2005/8/layout/vList2"/>
    <dgm:cxn modelId="{34F0941A-EC9D-4991-A64A-3BA1901BF4E7}" type="presParOf" srcId="{7142F523-564A-427D-ADA6-CE9BC1C8D12F}" destId="{A7D89243-8A38-4FF1-90CB-9D253B8E7B33}" srcOrd="6" destOrd="0" presId="urn:microsoft.com/office/officeart/2005/8/layout/vList2"/>
    <dgm:cxn modelId="{12C834E5-436C-455A-97BB-B10A849D3D97}" type="presParOf" srcId="{7142F523-564A-427D-ADA6-CE9BC1C8D12F}" destId="{A0DD09BC-BB14-4AF5-9265-8DFC76877D73}" srcOrd="7" destOrd="0" presId="urn:microsoft.com/office/officeart/2005/8/layout/vList2"/>
    <dgm:cxn modelId="{223B71C2-047B-4277-8240-82F470CD775E}" type="presParOf" srcId="{7142F523-564A-427D-ADA6-CE9BC1C8D12F}" destId="{F30A88D2-8B42-46C0-A293-753BCB8DBD91}" srcOrd="8" destOrd="0" presId="urn:microsoft.com/office/officeart/2005/8/layout/vList2"/>
    <dgm:cxn modelId="{A75D7DCD-72AA-4CE7-9BED-904D603EB181}" type="presParOf" srcId="{7142F523-564A-427D-ADA6-CE9BC1C8D12F}" destId="{8269259D-01D4-4E04-8C23-4F12BBFFBA55}" srcOrd="9" destOrd="0" presId="urn:microsoft.com/office/officeart/2005/8/layout/vList2"/>
    <dgm:cxn modelId="{0D7C7FCD-1668-477A-8E6F-F003A122E76E}" type="presParOf" srcId="{7142F523-564A-427D-ADA6-CE9BC1C8D12F}" destId="{003BD236-2281-4578-BAE4-447F73E2A94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06C54E-A1AE-4B0F-8CC7-9F13DE9C1C18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5988487-2565-4023-B49D-34C3765EB6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Host this web app on a server so it is visible publicly</a:t>
          </a:r>
        </a:p>
      </dgm:t>
    </dgm:pt>
    <dgm:pt modelId="{BF1B3086-733E-426A-BF7E-D106AA8E2970}" type="parTrans" cxnId="{B34A194D-B479-4098-8952-B34760F32245}">
      <dgm:prSet/>
      <dgm:spPr/>
      <dgm:t>
        <a:bodyPr/>
        <a:lstStyle/>
        <a:p>
          <a:endParaRPr lang="en-US"/>
        </a:p>
      </dgm:t>
    </dgm:pt>
    <dgm:pt modelId="{72BA0A9B-88B2-4189-8A2A-632ECF8DBB6A}" type="sibTrans" cxnId="{B34A194D-B479-4098-8952-B34760F32245}">
      <dgm:prSet/>
      <dgm:spPr/>
      <dgm:t>
        <a:bodyPr/>
        <a:lstStyle/>
        <a:p>
          <a:endParaRPr lang="en-US"/>
        </a:p>
      </dgm:t>
    </dgm:pt>
    <dgm:pt modelId="{D5748341-CE79-4DB4-88F6-049CE3BCD4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Upload and export to multiple different types of knowledge graph files</a:t>
          </a:r>
        </a:p>
      </dgm:t>
    </dgm:pt>
    <dgm:pt modelId="{B0889197-9BB3-445F-931A-86A2FB1C4AB3}" type="parTrans" cxnId="{E236DB07-2FB8-4110-AAEB-D50B4FC40555}">
      <dgm:prSet/>
      <dgm:spPr/>
      <dgm:t>
        <a:bodyPr/>
        <a:lstStyle/>
        <a:p>
          <a:endParaRPr lang="en-US"/>
        </a:p>
      </dgm:t>
    </dgm:pt>
    <dgm:pt modelId="{431BCFAE-7538-4E38-B7AB-E9F7196F1E9B}" type="sibTrans" cxnId="{E236DB07-2FB8-4110-AAEB-D50B4FC40555}">
      <dgm:prSet/>
      <dgm:spPr/>
      <dgm:t>
        <a:bodyPr/>
        <a:lstStyle/>
        <a:p>
          <a:endParaRPr lang="en-US"/>
        </a:p>
      </dgm:t>
    </dgm:pt>
    <dgm:pt modelId="{D17C9B54-7232-49DA-836D-99E6DEB8A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Allow the user to edit the graph using text prompts to Chat-GPT</a:t>
          </a:r>
        </a:p>
      </dgm:t>
    </dgm:pt>
    <dgm:pt modelId="{A0991563-7D94-466F-8B4A-0F1DD89D1618}" type="parTrans" cxnId="{E9D6452F-35EE-4708-B2AD-E88A4021BC82}">
      <dgm:prSet/>
      <dgm:spPr/>
      <dgm:t>
        <a:bodyPr/>
        <a:lstStyle/>
        <a:p>
          <a:endParaRPr lang="en-US"/>
        </a:p>
      </dgm:t>
    </dgm:pt>
    <dgm:pt modelId="{1AAF08A0-4C0C-4990-9A44-703F83342D4B}" type="sibTrans" cxnId="{E9D6452F-35EE-4708-B2AD-E88A4021BC82}">
      <dgm:prSet/>
      <dgm:spPr/>
      <dgm:t>
        <a:bodyPr/>
        <a:lstStyle/>
        <a:p>
          <a:endParaRPr lang="en-US"/>
        </a:p>
      </dgm:t>
    </dgm:pt>
    <dgm:pt modelId="{EB82DA6E-20FB-4CB2-9D57-0A4AC14F21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Conference paper currently in progress</a:t>
          </a:r>
        </a:p>
      </dgm:t>
    </dgm:pt>
    <dgm:pt modelId="{F1234ADB-41BD-4D74-84D9-6E0908784A8C}" type="parTrans" cxnId="{A04AAAB1-A26E-4338-AB18-F37337A7D65A}">
      <dgm:prSet/>
      <dgm:spPr/>
      <dgm:t>
        <a:bodyPr/>
        <a:lstStyle/>
        <a:p>
          <a:endParaRPr lang="en-US"/>
        </a:p>
      </dgm:t>
    </dgm:pt>
    <dgm:pt modelId="{314A8249-F723-4A4E-AABE-50A3C6E78C12}" type="sibTrans" cxnId="{A04AAAB1-A26E-4338-AB18-F37337A7D65A}">
      <dgm:prSet/>
      <dgm:spPr/>
      <dgm:t>
        <a:bodyPr/>
        <a:lstStyle/>
        <a:p>
          <a:endParaRPr lang="en-US"/>
        </a:p>
      </dgm:t>
    </dgm:pt>
    <dgm:pt modelId="{5FC3886C-656A-40D4-9927-F8539418545B}" type="pres">
      <dgm:prSet presAssocID="{7506C54E-A1AE-4B0F-8CC7-9F13DE9C1C18}" presName="root" presStyleCnt="0">
        <dgm:presLayoutVars>
          <dgm:dir/>
          <dgm:resizeHandles val="exact"/>
        </dgm:presLayoutVars>
      </dgm:prSet>
      <dgm:spPr/>
    </dgm:pt>
    <dgm:pt modelId="{0D0C16E7-CDFF-4DA3-AFA4-8D9E3FAF92FC}" type="pres">
      <dgm:prSet presAssocID="{85988487-2565-4023-B49D-34C3765EB658}" presName="compNode" presStyleCnt="0"/>
      <dgm:spPr/>
    </dgm:pt>
    <dgm:pt modelId="{D2FEFDA5-E8C0-48A7-A7D7-EF3FBD3F82BB}" type="pres">
      <dgm:prSet presAssocID="{85988487-2565-4023-B49D-34C3765EB6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71E3D88-820B-4A16-A7DA-93E60D5736A8}" type="pres">
      <dgm:prSet presAssocID="{85988487-2565-4023-B49D-34C3765EB658}" presName="spaceRect" presStyleCnt="0"/>
      <dgm:spPr/>
    </dgm:pt>
    <dgm:pt modelId="{8B1426C5-5F50-42D8-AA7A-9FDFEB63BF94}" type="pres">
      <dgm:prSet presAssocID="{85988487-2565-4023-B49D-34C3765EB658}" presName="textRect" presStyleLbl="revTx" presStyleIdx="0" presStyleCnt="4">
        <dgm:presLayoutVars>
          <dgm:chMax val="1"/>
          <dgm:chPref val="1"/>
        </dgm:presLayoutVars>
      </dgm:prSet>
      <dgm:spPr/>
    </dgm:pt>
    <dgm:pt modelId="{5BA02D0F-C86D-4B5A-8812-FE3155CAFB26}" type="pres">
      <dgm:prSet presAssocID="{72BA0A9B-88B2-4189-8A2A-632ECF8DBB6A}" presName="sibTrans" presStyleCnt="0"/>
      <dgm:spPr/>
    </dgm:pt>
    <dgm:pt modelId="{72D68D58-B3A0-4EF5-AB10-4F2BFF31CD96}" type="pres">
      <dgm:prSet presAssocID="{D5748341-CE79-4DB4-88F6-049CE3BCD46C}" presName="compNode" presStyleCnt="0"/>
      <dgm:spPr/>
    </dgm:pt>
    <dgm:pt modelId="{71E891F5-09D7-4852-A4D9-83F50AAFD738}" type="pres">
      <dgm:prSet presAssocID="{D5748341-CE79-4DB4-88F6-049CE3BCD4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5CAF10C-37D5-4F10-A397-52D05A4AECC7}" type="pres">
      <dgm:prSet presAssocID="{D5748341-CE79-4DB4-88F6-049CE3BCD46C}" presName="spaceRect" presStyleCnt="0"/>
      <dgm:spPr/>
    </dgm:pt>
    <dgm:pt modelId="{C4F09351-F71C-4340-AA76-E5CCE91C91B6}" type="pres">
      <dgm:prSet presAssocID="{D5748341-CE79-4DB4-88F6-049CE3BCD46C}" presName="textRect" presStyleLbl="revTx" presStyleIdx="1" presStyleCnt="4">
        <dgm:presLayoutVars>
          <dgm:chMax val="1"/>
          <dgm:chPref val="1"/>
        </dgm:presLayoutVars>
      </dgm:prSet>
      <dgm:spPr/>
    </dgm:pt>
    <dgm:pt modelId="{807E7485-8912-454E-B2E7-DFC7EA0B632B}" type="pres">
      <dgm:prSet presAssocID="{431BCFAE-7538-4E38-B7AB-E9F7196F1E9B}" presName="sibTrans" presStyleCnt="0"/>
      <dgm:spPr/>
    </dgm:pt>
    <dgm:pt modelId="{1683815F-589E-48F8-8147-EDB35EAAE65C}" type="pres">
      <dgm:prSet presAssocID="{D17C9B54-7232-49DA-836D-99E6DEB8A0C2}" presName="compNode" presStyleCnt="0"/>
      <dgm:spPr/>
    </dgm:pt>
    <dgm:pt modelId="{C62D2163-C5A5-4CED-9D1C-C8A7C3E1C028}" type="pres">
      <dgm:prSet presAssocID="{D17C9B54-7232-49DA-836D-99E6DEB8A0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299962C6-9220-4B69-B84D-BFB3D49CDBF8}" type="pres">
      <dgm:prSet presAssocID="{D17C9B54-7232-49DA-836D-99E6DEB8A0C2}" presName="spaceRect" presStyleCnt="0"/>
      <dgm:spPr/>
    </dgm:pt>
    <dgm:pt modelId="{8FADCDB6-7596-4CEC-BD34-03E912011D42}" type="pres">
      <dgm:prSet presAssocID="{D17C9B54-7232-49DA-836D-99E6DEB8A0C2}" presName="textRect" presStyleLbl="revTx" presStyleIdx="2" presStyleCnt="4">
        <dgm:presLayoutVars>
          <dgm:chMax val="1"/>
          <dgm:chPref val="1"/>
        </dgm:presLayoutVars>
      </dgm:prSet>
      <dgm:spPr/>
    </dgm:pt>
    <dgm:pt modelId="{0EB4E20D-0FB3-4C50-8BFC-C682B64BF7E7}" type="pres">
      <dgm:prSet presAssocID="{1AAF08A0-4C0C-4990-9A44-703F83342D4B}" presName="sibTrans" presStyleCnt="0"/>
      <dgm:spPr/>
    </dgm:pt>
    <dgm:pt modelId="{D7EABBC4-70F8-431F-91E0-ADC0CD639505}" type="pres">
      <dgm:prSet presAssocID="{EB82DA6E-20FB-4CB2-9D57-0A4AC14F2183}" presName="compNode" presStyleCnt="0"/>
      <dgm:spPr/>
    </dgm:pt>
    <dgm:pt modelId="{D6E69973-D1F0-4683-A625-5CD96BA84E93}" type="pres">
      <dgm:prSet presAssocID="{EB82DA6E-20FB-4CB2-9D57-0A4AC14F21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F60C92EA-73AA-4052-B3EC-268663F4043D}" type="pres">
      <dgm:prSet presAssocID="{EB82DA6E-20FB-4CB2-9D57-0A4AC14F2183}" presName="spaceRect" presStyleCnt="0"/>
      <dgm:spPr/>
    </dgm:pt>
    <dgm:pt modelId="{36590385-2E4B-41B7-9335-10763CDEBEF6}" type="pres">
      <dgm:prSet presAssocID="{EB82DA6E-20FB-4CB2-9D57-0A4AC14F21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E72F00-7AD1-4CB2-86B4-CB5411D58C1F}" type="presOf" srcId="{7506C54E-A1AE-4B0F-8CC7-9F13DE9C1C18}" destId="{5FC3886C-656A-40D4-9927-F8539418545B}" srcOrd="0" destOrd="0" presId="urn:microsoft.com/office/officeart/2018/2/layout/IconLabelList"/>
    <dgm:cxn modelId="{E236DB07-2FB8-4110-AAEB-D50B4FC40555}" srcId="{7506C54E-A1AE-4B0F-8CC7-9F13DE9C1C18}" destId="{D5748341-CE79-4DB4-88F6-049CE3BCD46C}" srcOrd="1" destOrd="0" parTransId="{B0889197-9BB3-445F-931A-86A2FB1C4AB3}" sibTransId="{431BCFAE-7538-4E38-B7AB-E9F7196F1E9B}"/>
    <dgm:cxn modelId="{E9D6452F-35EE-4708-B2AD-E88A4021BC82}" srcId="{7506C54E-A1AE-4B0F-8CC7-9F13DE9C1C18}" destId="{D17C9B54-7232-49DA-836D-99E6DEB8A0C2}" srcOrd="2" destOrd="0" parTransId="{A0991563-7D94-466F-8B4A-0F1DD89D1618}" sibTransId="{1AAF08A0-4C0C-4990-9A44-703F83342D4B}"/>
    <dgm:cxn modelId="{BD894043-C53D-4BA6-9A72-A33B403F5CE6}" type="presOf" srcId="{D17C9B54-7232-49DA-836D-99E6DEB8A0C2}" destId="{8FADCDB6-7596-4CEC-BD34-03E912011D42}" srcOrd="0" destOrd="0" presId="urn:microsoft.com/office/officeart/2018/2/layout/IconLabelList"/>
    <dgm:cxn modelId="{B34A194D-B479-4098-8952-B34760F32245}" srcId="{7506C54E-A1AE-4B0F-8CC7-9F13DE9C1C18}" destId="{85988487-2565-4023-B49D-34C3765EB658}" srcOrd="0" destOrd="0" parTransId="{BF1B3086-733E-426A-BF7E-D106AA8E2970}" sibTransId="{72BA0A9B-88B2-4189-8A2A-632ECF8DBB6A}"/>
    <dgm:cxn modelId="{9FB59C94-B2C3-4BA8-B8F8-B44FC06F1F81}" type="presOf" srcId="{85988487-2565-4023-B49D-34C3765EB658}" destId="{8B1426C5-5F50-42D8-AA7A-9FDFEB63BF94}" srcOrd="0" destOrd="0" presId="urn:microsoft.com/office/officeart/2018/2/layout/IconLabelList"/>
    <dgm:cxn modelId="{A04AAAB1-A26E-4338-AB18-F37337A7D65A}" srcId="{7506C54E-A1AE-4B0F-8CC7-9F13DE9C1C18}" destId="{EB82DA6E-20FB-4CB2-9D57-0A4AC14F2183}" srcOrd="3" destOrd="0" parTransId="{F1234ADB-41BD-4D74-84D9-6E0908784A8C}" sibTransId="{314A8249-F723-4A4E-AABE-50A3C6E78C12}"/>
    <dgm:cxn modelId="{F8BCCAC3-6826-45CF-BDCA-38614282A8EB}" type="presOf" srcId="{EB82DA6E-20FB-4CB2-9D57-0A4AC14F2183}" destId="{36590385-2E4B-41B7-9335-10763CDEBEF6}" srcOrd="0" destOrd="0" presId="urn:microsoft.com/office/officeart/2018/2/layout/IconLabelList"/>
    <dgm:cxn modelId="{CB227EEB-6AF3-4BC1-BA13-7286ABE3A4B8}" type="presOf" srcId="{D5748341-CE79-4DB4-88F6-049CE3BCD46C}" destId="{C4F09351-F71C-4340-AA76-E5CCE91C91B6}" srcOrd="0" destOrd="0" presId="urn:microsoft.com/office/officeart/2018/2/layout/IconLabelList"/>
    <dgm:cxn modelId="{3510F826-4C3B-4532-8A7D-7D8F9069A797}" type="presParOf" srcId="{5FC3886C-656A-40D4-9927-F8539418545B}" destId="{0D0C16E7-CDFF-4DA3-AFA4-8D9E3FAF92FC}" srcOrd="0" destOrd="0" presId="urn:microsoft.com/office/officeart/2018/2/layout/IconLabelList"/>
    <dgm:cxn modelId="{38473755-0148-4134-B4E4-29B11BAD0C0A}" type="presParOf" srcId="{0D0C16E7-CDFF-4DA3-AFA4-8D9E3FAF92FC}" destId="{D2FEFDA5-E8C0-48A7-A7D7-EF3FBD3F82BB}" srcOrd="0" destOrd="0" presId="urn:microsoft.com/office/officeart/2018/2/layout/IconLabelList"/>
    <dgm:cxn modelId="{6DFD02FB-668D-447B-A956-8BB9258BC2CA}" type="presParOf" srcId="{0D0C16E7-CDFF-4DA3-AFA4-8D9E3FAF92FC}" destId="{F71E3D88-820B-4A16-A7DA-93E60D5736A8}" srcOrd="1" destOrd="0" presId="urn:microsoft.com/office/officeart/2018/2/layout/IconLabelList"/>
    <dgm:cxn modelId="{73DAC9B6-1078-4154-86DD-B6853D956A81}" type="presParOf" srcId="{0D0C16E7-CDFF-4DA3-AFA4-8D9E3FAF92FC}" destId="{8B1426C5-5F50-42D8-AA7A-9FDFEB63BF94}" srcOrd="2" destOrd="0" presId="urn:microsoft.com/office/officeart/2018/2/layout/IconLabelList"/>
    <dgm:cxn modelId="{9641D346-5425-4227-A826-D149D0BE5E2F}" type="presParOf" srcId="{5FC3886C-656A-40D4-9927-F8539418545B}" destId="{5BA02D0F-C86D-4B5A-8812-FE3155CAFB26}" srcOrd="1" destOrd="0" presId="urn:microsoft.com/office/officeart/2018/2/layout/IconLabelList"/>
    <dgm:cxn modelId="{9FD3106D-A241-4EA5-9D3B-9181746CF7D2}" type="presParOf" srcId="{5FC3886C-656A-40D4-9927-F8539418545B}" destId="{72D68D58-B3A0-4EF5-AB10-4F2BFF31CD96}" srcOrd="2" destOrd="0" presId="urn:microsoft.com/office/officeart/2018/2/layout/IconLabelList"/>
    <dgm:cxn modelId="{E880CFF8-2FDF-462E-ACFB-9ABDEC387FE6}" type="presParOf" srcId="{72D68D58-B3A0-4EF5-AB10-4F2BFF31CD96}" destId="{71E891F5-09D7-4852-A4D9-83F50AAFD738}" srcOrd="0" destOrd="0" presId="urn:microsoft.com/office/officeart/2018/2/layout/IconLabelList"/>
    <dgm:cxn modelId="{DCB9F53C-D321-4423-B5EF-462B05CCEB43}" type="presParOf" srcId="{72D68D58-B3A0-4EF5-AB10-4F2BFF31CD96}" destId="{35CAF10C-37D5-4F10-A397-52D05A4AECC7}" srcOrd="1" destOrd="0" presId="urn:microsoft.com/office/officeart/2018/2/layout/IconLabelList"/>
    <dgm:cxn modelId="{64DFD096-7B7A-45E0-B45D-2D56EE1041A4}" type="presParOf" srcId="{72D68D58-B3A0-4EF5-AB10-4F2BFF31CD96}" destId="{C4F09351-F71C-4340-AA76-E5CCE91C91B6}" srcOrd="2" destOrd="0" presId="urn:microsoft.com/office/officeart/2018/2/layout/IconLabelList"/>
    <dgm:cxn modelId="{CFE84D89-8381-425A-85E5-62FA1649149E}" type="presParOf" srcId="{5FC3886C-656A-40D4-9927-F8539418545B}" destId="{807E7485-8912-454E-B2E7-DFC7EA0B632B}" srcOrd="3" destOrd="0" presId="urn:microsoft.com/office/officeart/2018/2/layout/IconLabelList"/>
    <dgm:cxn modelId="{DF70821B-FD21-4991-AAF4-CD94E47617E7}" type="presParOf" srcId="{5FC3886C-656A-40D4-9927-F8539418545B}" destId="{1683815F-589E-48F8-8147-EDB35EAAE65C}" srcOrd="4" destOrd="0" presId="urn:microsoft.com/office/officeart/2018/2/layout/IconLabelList"/>
    <dgm:cxn modelId="{6FA3B1BB-43B2-4FAF-8643-913130D9D631}" type="presParOf" srcId="{1683815F-589E-48F8-8147-EDB35EAAE65C}" destId="{C62D2163-C5A5-4CED-9D1C-C8A7C3E1C028}" srcOrd="0" destOrd="0" presId="urn:microsoft.com/office/officeart/2018/2/layout/IconLabelList"/>
    <dgm:cxn modelId="{D4282523-9D41-4DD0-A9E8-EAC34A7D90C2}" type="presParOf" srcId="{1683815F-589E-48F8-8147-EDB35EAAE65C}" destId="{299962C6-9220-4B69-B84D-BFB3D49CDBF8}" srcOrd="1" destOrd="0" presId="urn:microsoft.com/office/officeart/2018/2/layout/IconLabelList"/>
    <dgm:cxn modelId="{A6A5EA60-7B96-45A6-A491-C26938D888FD}" type="presParOf" srcId="{1683815F-589E-48F8-8147-EDB35EAAE65C}" destId="{8FADCDB6-7596-4CEC-BD34-03E912011D42}" srcOrd="2" destOrd="0" presId="urn:microsoft.com/office/officeart/2018/2/layout/IconLabelList"/>
    <dgm:cxn modelId="{52017319-15B3-4A90-9410-73A58B2A0413}" type="presParOf" srcId="{5FC3886C-656A-40D4-9927-F8539418545B}" destId="{0EB4E20D-0FB3-4C50-8BFC-C682B64BF7E7}" srcOrd="5" destOrd="0" presId="urn:microsoft.com/office/officeart/2018/2/layout/IconLabelList"/>
    <dgm:cxn modelId="{48858FA3-0795-41F3-8E12-782258DB9BB4}" type="presParOf" srcId="{5FC3886C-656A-40D4-9927-F8539418545B}" destId="{D7EABBC4-70F8-431F-91E0-ADC0CD639505}" srcOrd="6" destOrd="0" presId="urn:microsoft.com/office/officeart/2018/2/layout/IconLabelList"/>
    <dgm:cxn modelId="{47CDA755-8157-42F7-B916-3ACF84F6C89A}" type="presParOf" srcId="{D7EABBC4-70F8-431F-91E0-ADC0CD639505}" destId="{D6E69973-D1F0-4683-A625-5CD96BA84E93}" srcOrd="0" destOrd="0" presId="urn:microsoft.com/office/officeart/2018/2/layout/IconLabelList"/>
    <dgm:cxn modelId="{04EE8095-E262-4D63-A1B6-39F076D1919D}" type="presParOf" srcId="{D7EABBC4-70F8-431F-91E0-ADC0CD639505}" destId="{F60C92EA-73AA-4052-B3EC-268663F4043D}" srcOrd="1" destOrd="0" presId="urn:microsoft.com/office/officeart/2018/2/layout/IconLabelList"/>
    <dgm:cxn modelId="{B3B882F8-3B1C-49D6-BA00-739F18C4B0C4}" type="presParOf" srcId="{D7EABBC4-70F8-431F-91E0-ADC0CD639505}" destId="{36590385-2E4B-41B7-9335-10763CDEBE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606746-5016-4457-AC09-AD132DA18C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A5F489-5310-46FE-AE45-D4193E8223AC}">
      <dgm:prSet custT="1"/>
      <dgm:spPr/>
      <dgm:t>
        <a:bodyPr/>
        <a:lstStyle/>
        <a:p>
          <a:r>
            <a:rPr lang="en-US" sz="2400" dirty="0"/>
            <a:t>Text to Knowledge Graphs</a:t>
          </a:r>
        </a:p>
      </dgm:t>
    </dgm:pt>
    <dgm:pt modelId="{D8D71936-97D5-4FD8-9767-7B36051CD325}" type="parTrans" cxnId="{EB2937DC-6EFF-43A9-8CB5-F76F2945E9F3}">
      <dgm:prSet/>
      <dgm:spPr/>
      <dgm:t>
        <a:bodyPr/>
        <a:lstStyle/>
        <a:p>
          <a:endParaRPr lang="en-US"/>
        </a:p>
      </dgm:t>
    </dgm:pt>
    <dgm:pt modelId="{02788BA9-3EDE-4C4C-8784-96943DBEC071}" type="sibTrans" cxnId="{EB2937DC-6EFF-43A9-8CB5-F76F2945E9F3}">
      <dgm:prSet/>
      <dgm:spPr/>
      <dgm:t>
        <a:bodyPr/>
        <a:lstStyle/>
        <a:p>
          <a:endParaRPr lang="en-US"/>
        </a:p>
      </dgm:t>
    </dgm:pt>
    <dgm:pt modelId="{94F36363-C98D-4A9D-B8CA-7C8B99EDD87E}">
      <dgm:prSet custT="1"/>
      <dgm:spPr/>
      <dgm:t>
        <a:bodyPr/>
        <a:lstStyle/>
        <a:p>
          <a:r>
            <a:rPr lang="en-US" sz="2400" dirty="0"/>
            <a:t>Generative AI using LLMs</a:t>
          </a:r>
        </a:p>
      </dgm:t>
    </dgm:pt>
    <dgm:pt modelId="{4B450706-869D-4F7A-BB8A-414EA787FF17}" type="parTrans" cxnId="{C6A04952-3F81-4DED-AB21-B9756332BCE3}">
      <dgm:prSet/>
      <dgm:spPr/>
      <dgm:t>
        <a:bodyPr/>
        <a:lstStyle/>
        <a:p>
          <a:endParaRPr lang="en-US"/>
        </a:p>
      </dgm:t>
    </dgm:pt>
    <dgm:pt modelId="{8D7932A2-E54F-4F7E-8F8D-51A6A2FC3239}" type="sibTrans" cxnId="{C6A04952-3F81-4DED-AB21-B9756332BCE3}">
      <dgm:prSet/>
      <dgm:spPr/>
      <dgm:t>
        <a:bodyPr/>
        <a:lstStyle/>
        <a:p>
          <a:endParaRPr lang="en-US"/>
        </a:p>
      </dgm:t>
    </dgm:pt>
    <dgm:pt modelId="{E5260987-CC21-4DA6-A46E-7E23CD64D7F1}">
      <dgm:prSet custT="1"/>
      <dgm:spPr/>
      <dgm:t>
        <a:bodyPr/>
        <a:lstStyle/>
        <a:p>
          <a:r>
            <a:rPr lang="en-US" sz="2400" dirty="0"/>
            <a:t>System Design/Architecture</a:t>
          </a:r>
        </a:p>
      </dgm:t>
    </dgm:pt>
    <dgm:pt modelId="{4CAE21F3-118A-43BE-AADA-68B99B28EBB7}" type="parTrans" cxnId="{CC3F8F53-01DF-49CD-A3C6-B971D2D69962}">
      <dgm:prSet/>
      <dgm:spPr/>
      <dgm:t>
        <a:bodyPr/>
        <a:lstStyle/>
        <a:p>
          <a:endParaRPr lang="en-US"/>
        </a:p>
      </dgm:t>
    </dgm:pt>
    <dgm:pt modelId="{EF4793C5-C2F6-4FCB-B172-579C109922DC}" type="sibTrans" cxnId="{CC3F8F53-01DF-49CD-A3C6-B971D2D69962}">
      <dgm:prSet/>
      <dgm:spPr/>
      <dgm:t>
        <a:bodyPr/>
        <a:lstStyle/>
        <a:p>
          <a:endParaRPr lang="en-US"/>
        </a:p>
      </dgm:t>
    </dgm:pt>
    <dgm:pt modelId="{2A0CB414-B2C9-4719-A52B-6C3E04A754F5}">
      <dgm:prSet custT="1"/>
      <dgm:spPr/>
      <dgm:t>
        <a:bodyPr/>
        <a:lstStyle/>
        <a:p>
          <a:r>
            <a:rPr lang="en-US" sz="2400" dirty="0"/>
            <a:t>Web Application Design</a:t>
          </a:r>
        </a:p>
      </dgm:t>
    </dgm:pt>
    <dgm:pt modelId="{EB47F856-0D1D-46F5-AFCD-CDB96E3CAEC2}" type="parTrans" cxnId="{996B105F-BF30-4B62-BF11-9F9E642FA946}">
      <dgm:prSet/>
      <dgm:spPr/>
      <dgm:t>
        <a:bodyPr/>
        <a:lstStyle/>
        <a:p>
          <a:endParaRPr lang="en-US"/>
        </a:p>
      </dgm:t>
    </dgm:pt>
    <dgm:pt modelId="{077BC45B-F9DF-4720-90F9-FB5A2E6637F9}" type="sibTrans" cxnId="{996B105F-BF30-4B62-BF11-9F9E642FA946}">
      <dgm:prSet/>
      <dgm:spPr/>
      <dgm:t>
        <a:bodyPr/>
        <a:lstStyle/>
        <a:p>
          <a:endParaRPr lang="en-US"/>
        </a:p>
      </dgm:t>
    </dgm:pt>
    <dgm:pt modelId="{16CB6123-4B1B-4986-8FC5-86148EBBB38E}">
      <dgm:prSet custT="1"/>
      <dgm:spPr/>
      <dgm:t>
        <a:bodyPr/>
        <a:lstStyle/>
        <a:p>
          <a:r>
            <a:rPr lang="en-US" sz="2400" dirty="0"/>
            <a:t>Testing</a:t>
          </a:r>
        </a:p>
      </dgm:t>
    </dgm:pt>
    <dgm:pt modelId="{4ACDE84B-72F2-49CB-95A3-26DDA59C9726}" type="parTrans" cxnId="{7A59320A-9D0D-4AD6-B624-3C2803D59E2B}">
      <dgm:prSet/>
      <dgm:spPr/>
      <dgm:t>
        <a:bodyPr/>
        <a:lstStyle/>
        <a:p>
          <a:endParaRPr lang="en-US"/>
        </a:p>
      </dgm:t>
    </dgm:pt>
    <dgm:pt modelId="{FA503278-71EE-4262-B4C9-25418458DA38}" type="sibTrans" cxnId="{7A59320A-9D0D-4AD6-B624-3C2803D59E2B}">
      <dgm:prSet/>
      <dgm:spPr/>
      <dgm:t>
        <a:bodyPr/>
        <a:lstStyle/>
        <a:p>
          <a:endParaRPr lang="en-US"/>
        </a:p>
      </dgm:t>
    </dgm:pt>
    <dgm:pt modelId="{C101D4F9-FE03-4F33-A01F-3FFDC81CACA0}" type="pres">
      <dgm:prSet presAssocID="{52606746-5016-4457-AC09-AD132DA18CD8}" presName="linear" presStyleCnt="0">
        <dgm:presLayoutVars>
          <dgm:animLvl val="lvl"/>
          <dgm:resizeHandles val="exact"/>
        </dgm:presLayoutVars>
      </dgm:prSet>
      <dgm:spPr/>
    </dgm:pt>
    <dgm:pt modelId="{7EC996A4-D6F4-484A-8B33-B57B1B7931B3}" type="pres">
      <dgm:prSet presAssocID="{D2A5F489-5310-46FE-AE45-D4193E8223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BF41F95-0089-4C24-966B-FB73B8AF1851}" type="pres">
      <dgm:prSet presAssocID="{02788BA9-3EDE-4C4C-8784-96943DBEC071}" presName="spacer" presStyleCnt="0"/>
      <dgm:spPr/>
    </dgm:pt>
    <dgm:pt modelId="{C082D53A-2FDE-4454-BCD5-7ABE9D7F3AF6}" type="pres">
      <dgm:prSet presAssocID="{94F36363-C98D-4A9D-B8CA-7C8B99EDD87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75AF8B-E15B-4AA2-866B-B3A0E164205B}" type="pres">
      <dgm:prSet presAssocID="{8D7932A2-E54F-4F7E-8F8D-51A6A2FC3239}" presName="spacer" presStyleCnt="0"/>
      <dgm:spPr/>
    </dgm:pt>
    <dgm:pt modelId="{99F922F3-BD6A-47A9-9246-AE3A44C926C1}" type="pres">
      <dgm:prSet presAssocID="{E5260987-CC21-4DA6-A46E-7E23CD64D7F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C028CA-624B-48E0-9F1F-84D60F88F81F}" type="pres">
      <dgm:prSet presAssocID="{EF4793C5-C2F6-4FCB-B172-579C109922DC}" presName="spacer" presStyleCnt="0"/>
      <dgm:spPr/>
    </dgm:pt>
    <dgm:pt modelId="{BF303D29-EDA4-44A2-8228-967E38967A94}" type="pres">
      <dgm:prSet presAssocID="{2A0CB414-B2C9-4719-A52B-6C3E04A754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8C41920-D133-4BB9-B950-536D70800432}" type="pres">
      <dgm:prSet presAssocID="{077BC45B-F9DF-4720-90F9-FB5A2E6637F9}" presName="spacer" presStyleCnt="0"/>
      <dgm:spPr/>
    </dgm:pt>
    <dgm:pt modelId="{D19438B4-761B-4E1E-99F4-78B7934A2C7C}" type="pres">
      <dgm:prSet presAssocID="{16CB6123-4B1B-4986-8FC5-86148EBBB38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59320A-9D0D-4AD6-B624-3C2803D59E2B}" srcId="{52606746-5016-4457-AC09-AD132DA18CD8}" destId="{16CB6123-4B1B-4986-8FC5-86148EBBB38E}" srcOrd="4" destOrd="0" parTransId="{4ACDE84B-72F2-49CB-95A3-26DDA59C9726}" sibTransId="{FA503278-71EE-4262-B4C9-25418458DA38}"/>
    <dgm:cxn modelId="{84938F22-46A6-402F-AD89-77B1FA69371C}" type="presOf" srcId="{D2A5F489-5310-46FE-AE45-D4193E8223AC}" destId="{7EC996A4-D6F4-484A-8B33-B57B1B7931B3}" srcOrd="0" destOrd="0" presId="urn:microsoft.com/office/officeart/2005/8/layout/vList2"/>
    <dgm:cxn modelId="{C4AD8023-A2FE-40BE-A05B-FDAE192B19E3}" type="presOf" srcId="{E5260987-CC21-4DA6-A46E-7E23CD64D7F1}" destId="{99F922F3-BD6A-47A9-9246-AE3A44C926C1}" srcOrd="0" destOrd="0" presId="urn:microsoft.com/office/officeart/2005/8/layout/vList2"/>
    <dgm:cxn modelId="{996B105F-BF30-4B62-BF11-9F9E642FA946}" srcId="{52606746-5016-4457-AC09-AD132DA18CD8}" destId="{2A0CB414-B2C9-4719-A52B-6C3E04A754F5}" srcOrd="3" destOrd="0" parTransId="{EB47F856-0D1D-46F5-AFCD-CDB96E3CAEC2}" sibTransId="{077BC45B-F9DF-4720-90F9-FB5A2E6637F9}"/>
    <dgm:cxn modelId="{C6A04952-3F81-4DED-AB21-B9756332BCE3}" srcId="{52606746-5016-4457-AC09-AD132DA18CD8}" destId="{94F36363-C98D-4A9D-B8CA-7C8B99EDD87E}" srcOrd="1" destOrd="0" parTransId="{4B450706-869D-4F7A-BB8A-414EA787FF17}" sibTransId="{8D7932A2-E54F-4F7E-8F8D-51A6A2FC3239}"/>
    <dgm:cxn modelId="{CC3F8F53-01DF-49CD-A3C6-B971D2D69962}" srcId="{52606746-5016-4457-AC09-AD132DA18CD8}" destId="{E5260987-CC21-4DA6-A46E-7E23CD64D7F1}" srcOrd="2" destOrd="0" parTransId="{4CAE21F3-118A-43BE-AADA-68B99B28EBB7}" sibTransId="{EF4793C5-C2F6-4FCB-B172-579C109922DC}"/>
    <dgm:cxn modelId="{369876CB-E3E9-440C-8058-20D47662D529}" type="presOf" srcId="{94F36363-C98D-4A9D-B8CA-7C8B99EDD87E}" destId="{C082D53A-2FDE-4454-BCD5-7ABE9D7F3AF6}" srcOrd="0" destOrd="0" presId="urn:microsoft.com/office/officeart/2005/8/layout/vList2"/>
    <dgm:cxn modelId="{0111D9DB-207D-44A6-946B-91165705AB6E}" type="presOf" srcId="{16CB6123-4B1B-4986-8FC5-86148EBBB38E}" destId="{D19438B4-761B-4E1E-99F4-78B7934A2C7C}" srcOrd="0" destOrd="0" presId="urn:microsoft.com/office/officeart/2005/8/layout/vList2"/>
    <dgm:cxn modelId="{EB2937DC-6EFF-43A9-8CB5-F76F2945E9F3}" srcId="{52606746-5016-4457-AC09-AD132DA18CD8}" destId="{D2A5F489-5310-46FE-AE45-D4193E8223AC}" srcOrd="0" destOrd="0" parTransId="{D8D71936-97D5-4FD8-9767-7B36051CD325}" sibTransId="{02788BA9-3EDE-4C4C-8784-96943DBEC071}"/>
    <dgm:cxn modelId="{E1AC4AF0-467E-4A85-89A2-841A30F11A6C}" type="presOf" srcId="{2A0CB414-B2C9-4719-A52B-6C3E04A754F5}" destId="{BF303D29-EDA4-44A2-8228-967E38967A94}" srcOrd="0" destOrd="0" presId="urn:microsoft.com/office/officeart/2005/8/layout/vList2"/>
    <dgm:cxn modelId="{E379EFFF-9CC5-463C-88F2-F43B5DFBC8DA}" type="presOf" srcId="{52606746-5016-4457-AC09-AD132DA18CD8}" destId="{C101D4F9-FE03-4F33-A01F-3FFDC81CACA0}" srcOrd="0" destOrd="0" presId="urn:microsoft.com/office/officeart/2005/8/layout/vList2"/>
    <dgm:cxn modelId="{57AF6F3C-CB21-4007-B78F-D4C4C3AA8880}" type="presParOf" srcId="{C101D4F9-FE03-4F33-A01F-3FFDC81CACA0}" destId="{7EC996A4-D6F4-484A-8B33-B57B1B7931B3}" srcOrd="0" destOrd="0" presId="urn:microsoft.com/office/officeart/2005/8/layout/vList2"/>
    <dgm:cxn modelId="{ADF516D9-EDDB-481B-9EE3-D69D08BF14D7}" type="presParOf" srcId="{C101D4F9-FE03-4F33-A01F-3FFDC81CACA0}" destId="{2BF41F95-0089-4C24-966B-FB73B8AF1851}" srcOrd="1" destOrd="0" presId="urn:microsoft.com/office/officeart/2005/8/layout/vList2"/>
    <dgm:cxn modelId="{3F9CF96C-5292-4C0A-8035-79D72B4C98D7}" type="presParOf" srcId="{C101D4F9-FE03-4F33-A01F-3FFDC81CACA0}" destId="{C082D53A-2FDE-4454-BCD5-7ABE9D7F3AF6}" srcOrd="2" destOrd="0" presId="urn:microsoft.com/office/officeart/2005/8/layout/vList2"/>
    <dgm:cxn modelId="{A87FE1A4-E9F6-4E0D-851F-2C26C53D18B3}" type="presParOf" srcId="{C101D4F9-FE03-4F33-A01F-3FFDC81CACA0}" destId="{EB75AF8B-E15B-4AA2-866B-B3A0E164205B}" srcOrd="3" destOrd="0" presId="urn:microsoft.com/office/officeart/2005/8/layout/vList2"/>
    <dgm:cxn modelId="{2E52EBFD-9DFA-4C85-8E6B-1F4E493F6C32}" type="presParOf" srcId="{C101D4F9-FE03-4F33-A01F-3FFDC81CACA0}" destId="{99F922F3-BD6A-47A9-9246-AE3A44C926C1}" srcOrd="4" destOrd="0" presId="urn:microsoft.com/office/officeart/2005/8/layout/vList2"/>
    <dgm:cxn modelId="{2988F5C8-F5F1-42C3-AF43-EDFFCF939918}" type="presParOf" srcId="{C101D4F9-FE03-4F33-A01F-3FFDC81CACA0}" destId="{2CC028CA-624B-48E0-9F1F-84D60F88F81F}" srcOrd="5" destOrd="0" presId="urn:microsoft.com/office/officeart/2005/8/layout/vList2"/>
    <dgm:cxn modelId="{68234435-032D-41E4-B2D4-3DC03DE8E78B}" type="presParOf" srcId="{C101D4F9-FE03-4F33-A01F-3FFDC81CACA0}" destId="{BF303D29-EDA4-44A2-8228-967E38967A94}" srcOrd="6" destOrd="0" presId="urn:microsoft.com/office/officeart/2005/8/layout/vList2"/>
    <dgm:cxn modelId="{E6778E63-27F7-4B26-8E30-AE8703B4CCF0}" type="presParOf" srcId="{C101D4F9-FE03-4F33-A01F-3FFDC81CACA0}" destId="{68C41920-D133-4BB9-B950-536D70800432}" srcOrd="7" destOrd="0" presId="urn:microsoft.com/office/officeart/2005/8/layout/vList2"/>
    <dgm:cxn modelId="{A311BE22-5840-40F6-8DCB-E1C2A5D10728}" type="presParOf" srcId="{C101D4F9-FE03-4F33-A01F-3FFDC81CACA0}" destId="{D19438B4-761B-4E1E-99F4-78B7934A2C7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99DBE-AFD4-48D1-865F-1AFC78A7EB11}">
      <dsp:nvSpPr>
        <dsp:cNvPr id="0" name=""/>
        <dsp:cNvSpPr/>
      </dsp:nvSpPr>
      <dsp:spPr>
        <a:xfrm>
          <a:off x="0" y="0"/>
          <a:ext cx="7305516" cy="1305401"/>
        </a:xfrm>
        <a:prstGeom prst="roundRect">
          <a:avLst>
            <a:gd name="adj" fmla="val 10000"/>
          </a:avLst>
        </a:prstGeom>
        <a:solidFill>
          <a:schemeClr val="accent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quite difficult to create and extend knowledge graphs currently (manual creation takes 1-2 years)</a:t>
          </a:r>
        </a:p>
      </dsp:txBody>
      <dsp:txXfrm>
        <a:off x="38234" y="38234"/>
        <a:ext cx="5896886" cy="1228933"/>
      </dsp:txXfrm>
    </dsp:sp>
    <dsp:sp modelId="{D5298781-3E83-49EC-A5F7-CD0ED8339C5E}">
      <dsp:nvSpPr>
        <dsp:cNvPr id="0" name=""/>
        <dsp:cNvSpPr/>
      </dsp:nvSpPr>
      <dsp:spPr>
        <a:xfrm>
          <a:off x="644604" y="1522968"/>
          <a:ext cx="7305516" cy="1305401"/>
        </a:xfrm>
        <a:prstGeom prst="roundRect">
          <a:avLst>
            <a:gd name="adj" fmla="val 10000"/>
          </a:avLst>
        </a:prstGeom>
        <a:solidFill>
          <a:schemeClr val="accent3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LLMs have revolutionized the field and could be used for this task</a:t>
          </a:r>
        </a:p>
      </dsp:txBody>
      <dsp:txXfrm>
        <a:off x="682838" y="1561202"/>
        <a:ext cx="5735932" cy="1228933"/>
      </dsp:txXfrm>
    </dsp:sp>
    <dsp:sp modelId="{8720B9DE-3FEC-4151-825B-325306DA8613}">
      <dsp:nvSpPr>
        <dsp:cNvPr id="0" name=""/>
        <dsp:cNvSpPr/>
      </dsp:nvSpPr>
      <dsp:spPr>
        <a:xfrm>
          <a:off x="1289208" y="3045936"/>
          <a:ext cx="7305516" cy="130540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Using LLMs to create knowledge graphs could save significant manual effort</a:t>
          </a:r>
        </a:p>
      </dsp:txBody>
      <dsp:txXfrm>
        <a:off x="1327442" y="3084170"/>
        <a:ext cx="5735932" cy="1228933"/>
      </dsp:txXfrm>
    </dsp:sp>
    <dsp:sp modelId="{ABB81D23-B89D-466A-A60C-F82B40A626E3}">
      <dsp:nvSpPr>
        <dsp:cNvPr id="0" name=""/>
        <dsp:cNvSpPr/>
      </dsp:nvSpPr>
      <dsp:spPr>
        <a:xfrm>
          <a:off x="6457005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alpha val="90000"/>
          </a:schemeClr>
        </a:solidFill>
        <a:ln w="13970" cap="flat" cmpd="sng" algn="ctr">
          <a:solidFill>
            <a:schemeClr val="tx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47920" y="989929"/>
        <a:ext cx="466680" cy="638504"/>
      </dsp:txXfrm>
    </dsp:sp>
    <dsp:sp modelId="{EE59CD9E-4053-4A6A-9CB7-CFD9463D174E}">
      <dsp:nvSpPr>
        <dsp:cNvPr id="0" name=""/>
        <dsp:cNvSpPr/>
      </dsp:nvSpPr>
      <dsp:spPr>
        <a:xfrm>
          <a:off x="710160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alpha val="90000"/>
          </a:schemeClr>
        </a:solidFill>
        <a:ln w="13970" cap="flat" cmpd="sng" algn="ctr">
          <a:solidFill>
            <a:schemeClr val="tx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9252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70E5A-20A2-4E2D-876E-5D5BC41AD507}">
      <dsp:nvSpPr>
        <dsp:cNvPr id="0" name=""/>
        <dsp:cNvSpPr/>
      </dsp:nvSpPr>
      <dsp:spPr>
        <a:xfrm>
          <a:off x="0" y="18912"/>
          <a:ext cx="503763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Python</a:t>
          </a:r>
          <a:endParaRPr lang="en-US" sz="3300" kern="1200"/>
        </a:p>
      </dsp:txBody>
      <dsp:txXfrm>
        <a:off x="38638" y="57550"/>
        <a:ext cx="4960359" cy="714229"/>
      </dsp:txXfrm>
    </dsp:sp>
    <dsp:sp modelId="{CC73C0DE-4D59-4B1B-BC1B-4840A1BBFBE3}">
      <dsp:nvSpPr>
        <dsp:cNvPr id="0" name=""/>
        <dsp:cNvSpPr/>
      </dsp:nvSpPr>
      <dsp:spPr>
        <a:xfrm>
          <a:off x="0" y="905457"/>
          <a:ext cx="5037635" cy="791505"/>
        </a:xfrm>
        <a:prstGeom prst="roundRect">
          <a:avLst/>
        </a:prstGeom>
        <a:solidFill>
          <a:schemeClr val="accent2">
            <a:hueOff val="-1484934"/>
            <a:satOff val="484"/>
            <a:lumOff val="-431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Flask</a:t>
          </a:r>
          <a:endParaRPr lang="en-US" sz="3300" kern="1200"/>
        </a:p>
      </dsp:txBody>
      <dsp:txXfrm>
        <a:off x="38638" y="944095"/>
        <a:ext cx="4960359" cy="714229"/>
      </dsp:txXfrm>
    </dsp:sp>
    <dsp:sp modelId="{66EE14DA-4F72-4A56-8ACD-1B8D50063BDB}">
      <dsp:nvSpPr>
        <dsp:cNvPr id="0" name=""/>
        <dsp:cNvSpPr/>
      </dsp:nvSpPr>
      <dsp:spPr>
        <a:xfrm>
          <a:off x="0" y="1792002"/>
          <a:ext cx="5037635" cy="791505"/>
        </a:xfrm>
        <a:prstGeom prst="roundRect">
          <a:avLst/>
        </a:prstGeom>
        <a:solidFill>
          <a:schemeClr val="accent2">
            <a:hueOff val="-2969867"/>
            <a:satOff val="969"/>
            <a:lumOff val="-86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HTML/CSS</a:t>
          </a:r>
          <a:endParaRPr lang="en-US" sz="3300" kern="1200"/>
        </a:p>
      </dsp:txBody>
      <dsp:txXfrm>
        <a:off x="38638" y="1830640"/>
        <a:ext cx="4960359" cy="714229"/>
      </dsp:txXfrm>
    </dsp:sp>
    <dsp:sp modelId="{A7D89243-8A38-4FF1-90CB-9D253B8E7B33}">
      <dsp:nvSpPr>
        <dsp:cNvPr id="0" name=""/>
        <dsp:cNvSpPr/>
      </dsp:nvSpPr>
      <dsp:spPr>
        <a:xfrm>
          <a:off x="0" y="2678547"/>
          <a:ext cx="5037635" cy="791505"/>
        </a:xfrm>
        <a:prstGeom prst="roundRect">
          <a:avLst/>
        </a:prstGeom>
        <a:solidFill>
          <a:schemeClr val="accent2">
            <a:hueOff val="-4454801"/>
            <a:satOff val="1453"/>
            <a:lumOff val="-1294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ChatGPT API</a:t>
          </a:r>
          <a:endParaRPr lang="en-US" sz="3300" kern="1200"/>
        </a:p>
      </dsp:txBody>
      <dsp:txXfrm>
        <a:off x="38638" y="2717185"/>
        <a:ext cx="4960359" cy="714229"/>
      </dsp:txXfrm>
    </dsp:sp>
    <dsp:sp modelId="{F30A88D2-8B42-46C0-A293-753BCB8DBD91}">
      <dsp:nvSpPr>
        <dsp:cNvPr id="0" name=""/>
        <dsp:cNvSpPr/>
      </dsp:nvSpPr>
      <dsp:spPr>
        <a:xfrm>
          <a:off x="0" y="3565092"/>
          <a:ext cx="5037635" cy="791505"/>
        </a:xfrm>
        <a:prstGeom prst="roundRect">
          <a:avLst/>
        </a:prstGeom>
        <a:solidFill>
          <a:schemeClr val="accent2">
            <a:hueOff val="-5939734"/>
            <a:satOff val="1938"/>
            <a:lumOff val="-172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 dirty="0"/>
            <a:t>Llama API</a:t>
          </a:r>
          <a:endParaRPr lang="en-US" sz="3300" kern="1200" dirty="0"/>
        </a:p>
      </dsp:txBody>
      <dsp:txXfrm>
        <a:off x="38638" y="3603730"/>
        <a:ext cx="4960359" cy="714229"/>
      </dsp:txXfrm>
    </dsp:sp>
    <dsp:sp modelId="{003BD236-2281-4578-BAE4-447F73E2A94D}">
      <dsp:nvSpPr>
        <dsp:cNvPr id="0" name=""/>
        <dsp:cNvSpPr/>
      </dsp:nvSpPr>
      <dsp:spPr>
        <a:xfrm>
          <a:off x="0" y="4451637"/>
          <a:ext cx="5037635" cy="791505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 dirty="0"/>
            <a:t>Neo4j DB</a:t>
          </a:r>
          <a:endParaRPr lang="en-US" sz="3300" kern="1200" dirty="0"/>
        </a:p>
      </dsp:txBody>
      <dsp:txXfrm>
        <a:off x="38638" y="4490275"/>
        <a:ext cx="4960359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EFDA5-E8C0-48A7-A7D7-EF3FBD3F82BB}">
      <dsp:nvSpPr>
        <dsp:cNvPr id="0" name=""/>
        <dsp:cNvSpPr/>
      </dsp:nvSpPr>
      <dsp:spPr>
        <a:xfrm>
          <a:off x="1016273" y="396197"/>
          <a:ext cx="928622" cy="92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426C5-5F50-42D8-AA7A-9FDFEB63BF94}">
      <dsp:nvSpPr>
        <dsp:cNvPr id="0" name=""/>
        <dsp:cNvSpPr/>
      </dsp:nvSpPr>
      <dsp:spPr>
        <a:xfrm>
          <a:off x="448782" y="1879164"/>
          <a:ext cx="2063605" cy="221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Host this web app on a server so it is visible publicly</a:t>
          </a:r>
        </a:p>
      </dsp:txBody>
      <dsp:txXfrm>
        <a:off x="448782" y="1879164"/>
        <a:ext cx="2063605" cy="2210756"/>
      </dsp:txXfrm>
    </dsp:sp>
    <dsp:sp modelId="{71E891F5-09D7-4852-A4D9-83F50AAFD738}">
      <dsp:nvSpPr>
        <dsp:cNvPr id="0" name=""/>
        <dsp:cNvSpPr/>
      </dsp:nvSpPr>
      <dsp:spPr>
        <a:xfrm>
          <a:off x="3441010" y="396197"/>
          <a:ext cx="928622" cy="92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09351-F71C-4340-AA76-E5CCE91C91B6}">
      <dsp:nvSpPr>
        <dsp:cNvPr id="0" name=""/>
        <dsp:cNvSpPr/>
      </dsp:nvSpPr>
      <dsp:spPr>
        <a:xfrm>
          <a:off x="2873518" y="1879164"/>
          <a:ext cx="2063605" cy="221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Upload and export to multiple different types of knowledge graph files</a:t>
          </a:r>
        </a:p>
      </dsp:txBody>
      <dsp:txXfrm>
        <a:off x="2873518" y="1879164"/>
        <a:ext cx="2063605" cy="2210756"/>
      </dsp:txXfrm>
    </dsp:sp>
    <dsp:sp modelId="{C62D2163-C5A5-4CED-9D1C-C8A7C3E1C028}">
      <dsp:nvSpPr>
        <dsp:cNvPr id="0" name=""/>
        <dsp:cNvSpPr/>
      </dsp:nvSpPr>
      <dsp:spPr>
        <a:xfrm>
          <a:off x="5865747" y="396197"/>
          <a:ext cx="928622" cy="92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DCDB6-7596-4CEC-BD34-03E912011D42}">
      <dsp:nvSpPr>
        <dsp:cNvPr id="0" name=""/>
        <dsp:cNvSpPr/>
      </dsp:nvSpPr>
      <dsp:spPr>
        <a:xfrm>
          <a:off x="5298255" y="1879164"/>
          <a:ext cx="2063605" cy="221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 the user to edit the graph using text prompts to Chat-GPT</a:t>
          </a:r>
        </a:p>
      </dsp:txBody>
      <dsp:txXfrm>
        <a:off x="5298255" y="1879164"/>
        <a:ext cx="2063605" cy="2210756"/>
      </dsp:txXfrm>
    </dsp:sp>
    <dsp:sp modelId="{D6E69973-D1F0-4683-A625-5CD96BA84E93}">
      <dsp:nvSpPr>
        <dsp:cNvPr id="0" name=""/>
        <dsp:cNvSpPr/>
      </dsp:nvSpPr>
      <dsp:spPr>
        <a:xfrm>
          <a:off x="8290483" y="396197"/>
          <a:ext cx="928622" cy="92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90385-2E4B-41B7-9335-10763CDEBEF6}">
      <dsp:nvSpPr>
        <dsp:cNvPr id="0" name=""/>
        <dsp:cNvSpPr/>
      </dsp:nvSpPr>
      <dsp:spPr>
        <a:xfrm>
          <a:off x="7722992" y="1879164"/>
          <a:ext cx="2063605" cy="221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Conference paper currently in progress</a:t>
          </a:r>
        </a:p>
      </dsp:txBody>
      <dsp:txXfrm>
        <a:off x="7722992" y="1879164"/>
        <a:ext cx="2063605" cy="2210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996A4-D6F4-484A-8B33-B57B1B7931B3}">
      <dsp:nvSpPr>
        <dsp:cNvPr id="0" name=""/>
        <dsp:cNvSpPr/>
      </dsp:nvSpPr>
      <dsp:spPr>
        <a:xfrm>
          <a:off x="0" y="36774"/>
          <a:ext cx="4750656" cy="730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 to Knowledge Graphs</a:t>
          </a:r>
        </a:p>
      </dsp:txBody>
      <dsp:txXfrm>
        <a:off x="35640" y="72414"/>
        <a:ext cx="4679376" cy="658800"/>
      </dsp:txXfrm>
    </dsp:sp>
    <dsp:sp modelId="{C082D53A-2FDE-4454-BCD5-7ABE9D7F3AF6}">
      <dsp:nvSpPr>
        <dsp:cNvPr id="0" name=""/>
        <dsp:cNvSpPr/>
      </dsp:nvSpPr>
      <dsp:spPr>
        <a:xfrm>
          <a:off x="0" y="879174"/>
          <a:ext cx="4750656" cy="730080"/>
        </a:xfrm>
        <a:prstGeom prst="roundRect">
          <a:avLst/>
        </a:prstGeom>
        <a:solidFill>
          <a:schemeClr val="accent5">
            <a:hueOff val="-4767289"/>
            <a:satOff val="1257"/>
            <a:lumOff val="63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Generative AI using LLMs</a:t>
          </a:r>
        </a:p>
      </dsp:txBody>
      <dsp:txXfrm>
        <a:off x="35640" y="914814"/>
        <a:ext cx="4679376" cy="658800"/>
      </dsp:txXfrm>
    </dsp:sp>
    <dsp:sp modelId="{99F922F3-BD6A-47A9-9246-AE3A44C926C1}">
      <dsp:nvSpPr>
        <dsp:cNvPr id="0" name=""/>
        <dsp:cNvSpPr/>
      </dsp:nvSpPr>
      <dsp:spPr>
        <a:xfrm>
          <a:off x="0" y="1721574"/>
          <a:ext cx="4750656" cy="730080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System Design/Architecture</a:t>
          </a:r>
        </a:p>
      </dsp:txBody>
      <dsp:txXfrm>
        <a:off x="35640" y="1757214"/>
        <a:ext cx="4679376" cy="658800"/>
      </dsp:txXfrm>
    </dsp:sp>
    <dsp:sp modelId="{BF303D29-EDA4-44A2-8228-967E38967A94}">
      <dsp:nvSpPr>
        <dsp:cNvPr id="0" name=""/>
        <dsp:cNvSpPr/>
      </dsp:nvSpPr>
      <dsp:spPr>
        <a:xfrm>
          <a:off x="0" y="2563974"/>
          <a:ext cx="4750656" cy="730080"/>
        </a:xfrm>
        <a:prstGeom prst="roundRect">
          <a:avLst/>
        </a:prstGeom>
        <a:solidFill>
          <a:schemeClr val="accent5">
            <a:hueOff val="-14301867"/>
            <a:satOff val="3772"/>
            <a:lumOff val="191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 Application Design</a:t>
          </a:r>
        </a:p>
      </dsp:txBody>
      <dsp:txXfrm>
        <a:off x="35640" y="2599614"/>
        <a:ext cx="4679376" cy="658800"/>
      </dsp:txXfrm>
    </dsp:sp>
    <dsp:sp modelId="{D19438B4-761B-4E1E-99F4-78B7934A2C7C}">
      <dsp:nvSpPr>
        <dsp:cNvPr id="0" name=""/>
        <dsp:cNvSpPr/>
      </dsp:nvSpPr>
      <dsp:spPr>
        <a:xfrm>
          <a:off x="0" y="3406374"/>
          <a:ext cx="4750656" cy="73008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Testing</a:t>
          </a:r>
        </a:p>
      </dsp:txBody>
      <dsp:txXfrm>
        <a:off x="35640" y="3442014"/>
        <a:ext cx="4679376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17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3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753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7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1DAD2F-22FE-4C7F-9F7D-C115576F370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98D672-B5FC-407B-9FD7-EA93C31B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hyperlink" Target="https://damiandeluca.com.ar/que-es-flask" TargetMode="External"/><Relationship Id="rId1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4.jpg"/><Relationship Id="rId17" Type="http://schemas.openxmlformats.org/officeDocument/2006/relationships/hyperlink" Target="https://pt.wikipedia.org/wiki/ChatGPT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hyperlink" Target="https://www.marinedatascience.co/software/index.html" TargetMode="External"/><Relationship Id="rId5" Type="http://schemas.openxmlformats.org/officeDocument/2006/relationships/diagramData" Target="../diagrams/data2.xml"/><Relationship Id="rId15" Type="http://schemas.openxmlformats.org/officeDocument/2006/relationships/hyperlink" Target="https://ardiantblog.blogspot.com/2016/06/apa-itu-html-dan-bagaimana.html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appservgrid.com/neo4jref/" TargetMode="External"/><Relationship Id="rId9" Type="http://schemas.microsoft.com/office/2007/relationships/diagramDrawing" Target="../diagrams/drawing2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1E0C6-4819-E965-8C9A-0593A2A56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Knowledge Graph Generator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92B08-FE41-075B-9481-D988B9F2F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8603" y="931862"/>
            <a:ext cx="3358797" cy="5087938"/>
          </a:xfrm>
          <a:noFill/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CIS 598</a:t>
            </a:r>
          </a:p>
          <a:p>
            <a:r>
              <a:rPr lang="en-US" sz="2000">
                <a:solidFill>
                  <a:srgbClr val="FFFFFF"/>
                </a:solidFill>
              </a:rPr>
              <a:t>Caleb Martin</a:t>
            </a:r>
          </a:p>
          <a:p>
            <a:r>
              <a:rPr lang="en-US" sz="2000">
                <a:solidFill>
                  <a:srgbClr val="FFFFFF"/>
                </a:solidFill>
              </a:rPr>
              <a:t>Dr. Hande McGinty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92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891-B15B-E6C9-CFA6-D09088C2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562203"/>
            <a:ext cx="9692640" cy="1325562"/>
          </a:xfrm>
        </p:spPr>
        <p:txBody>
          <a:bodyPr/>
          <a:lstStyle/>
          <a:p>
            <a:r>
              <a:rPr lang="en-US" dirty="0"/>
              <a:t>Sequence Diagram Manual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212474-2D4B-FF3B-4762-C3053EA225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8" y="755688"/>
            <a:ext cx="9460524" cy="59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1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A21-0D7C-81A5-7526-2632D822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337625"/>
            <a:ext cx="9692640" cy="1325562"/>
          </a:xfrm>
        </p:spPr>
        <p:txBody>
          <a:bodyPr/>
          <a:lstStyle/>
          <a:p>
            <a:r>
              <a:rPr lang="en-US" dirty="0"/>
              <a:t>Sequence Diagram Automated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3B04B5-8738-5FBF-E363-E1A95F24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1" y="1033462"/>
            <a:ext cx="10069154" cy="54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82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8A43-1B8D-C806-C813-723D264A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– Performance Evaluation (F1 Score)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9E9C1-CBAE-63E1-0521-144071F39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16293"/>
              </p:ext>
            </p:extLst>
          </p:nvPr>
        </p:nvGraphicFramePr>
        <p:xfrm>
          <a:off x="760621" y="2123766"/>
          <a:ext cx="992704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762">
                  <a:extLst>
                    <a:ext uri="{9D8B030D-6E8A-4147-A177-3AD203B41FA5}">
                      <a16:colId xmlns:a16="http://schemas.microsoft.com/office/drawing/2014/main" val="4112086861"/>
                    </a:ext>
                  </a:extLst>
                </a:gridCol>
                <a:gridCol w="2481762">
                  <a:extLst>
                    <a:ext uri="{9D8B030D-6E8A-4147-A177-3AD203B41FA5}">
                      <a16:colId xmlns:a16="http://schemas.microsoft.com/office/drawing/2014/main" val="2052411435"/>
                    </a:ext>
                  </a:extLst>
                </a:gridCol>
                <a:gridCol w="2481762">
                  <a:extLst>
                    <a:ext uri="{9D8B030D-6E8A-4147-A177-3AD203B41FA5}">
                      <a16:colId xmlns:a16="http://schemas.microsoft.com/office/drawing/2014/main" val="3873840985"/>
                    </a:ext>
                  </a:extLst>
                </a:gridCol>
                <a:gridCol w="2481762">
                  <a:extLst>
                    <a:ext uri="{9D8B030D-6E8A-4147-A177-3AD203B41FA5}">
                      <a16:colId xmlns:a16="http://schemas.microsoft.com/office/drawing/2014/main" val="259907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</a:rPr>
                        <a:t>Examples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</a:rPr>
                        <a:t>Chat GPT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</a:rPr>
                        <a:t>Bard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</a:rPr>
                        <a:t>Llama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Harry Potter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Flavonoid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Climate Change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77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1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6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0385F-35C7-0372-4A2C-D94BF346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Testing – Unit Tests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53C9B3-F742-1DCE-1899-CEC048E53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28" y="820882"/>
            <a:ext cx="10573390" cy="3262745"/>
          </a:xfrm>
        </p:spPr>
      </p:pic>
    </p:spTree>
    <p:extLst>
      <p:ext uri="{BB962C8B-B14F-4D97-AF65-F5344CB8AC3E}">
        <p14:creationId xmlns:p14="http://schemas.microsoft.com/office/powerpoint/2010/main" val="22184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6AE-E4EB-1331-E255-8814425D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1923780" cy="13255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1E8A6-6AE4-8A8C-B907-EBB43456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D279-96C4-84EC-82AC-DEF8A44F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92244E-6323-D3A0-451C-A229EC3A9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595495"/>
              </p:ext>
            </p:extLst>
          </p:nvPr>
        </p:nvGraphicFramePr>
        <p:xfrm>
          <a:off x="589936" y="2005781"/>
          <a:ext cx="10235380" cy="4486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85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16854-5647-00BF-38ED-595ABEB8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6023"/>
            <a:ext cx="4333875" cy="5183777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E3A0E5-A404-2900-584C-4206E91CC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394217"/>
              </p:ext>
            </p:extLst>
          </p:nvPr>
        </p:nvGraphicFramePr>
        <p:xfrm>
          <a:off x="5592265" y="1595247"/>
          <a:ext cx="4750656" cy="4173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4E99EA-1FB3-1633-CD29-64EE1A8C92EA}"/>
              </a:ext>
            </a:extLst>
          </p:cNvPr>
          <p:cNvSpPr txBox="1"/>
          <p:nvPr/>
        </p:nvSpPr>
        <p:spPr>
          <a:xfrm>
            <a:off x="5487490" y="766358"/>
            <a:ext cx="366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Topics:</a:t>
            </a:r>
          </a:p>
        </p:txBody>
      </p:sp>
    </p:spTree>
    <p:extLst>
      <p:ext uri="{BB962C8B-B14F-4D97-AF65-F5344CB8AC3E}">
        <p14:creationId xmlns:p14="http://schemas.microsoft.com/office/powerpoint/2010/main" val="140668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99E4-928F-971C-AEB6-8737D8C3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F3AD8-B69B-69CE-B8BC-D74AF8585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27362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68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5934A1-F0F4-65DD-C2C7-167134308ABD}"/>
              </a:ext>
            </a:extLst>
          </p:cNvPr>
          <p:cNvCxnSpPr>
            <a:cxnSpLocks/>
          </p:cNvCxnSpPr>
          <p:nvPr/>
        </p:nvCxnSpPr>
        <p:spPr>
          <a:xfrm flipH="1">
            <a:off x="9978390" y="1548447"/>
            <a:ext cx="316230" cy="838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4AF153-4F4C-F762-0A1E-3A7AB6E36DFF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790850" y="2360771"/>
            <a:ext cx="775935" cy="2389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00ED9F-B33D-AD0B-83F4-58DF0818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100965"/>
            <a:ext cx="9692640" cy="13255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3900BCA-2442-99DE-0A26-90C3C058E4D1}"/>
              </a:ext>
            </a:extLst>
          </p:cNvPr>
          <p:cNvSpPr/>
          <p:nvPr/>
        </p:nvSpPr>
        <p:spPr>
          <a:xfrm>
            <a:off x="3692747" y="2181065"/>
            <a:ext cx="3533775" cy="156210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application</a:t>
            </a:r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6690E5E9-0DC6-25B2-C7D3-94B6C85F3E54}"/>
              </a:ext>
            </a:extLst>
          </p:cNvPr>
          <p:cNvSpPr/>
          <p:nvPr/>
        </p:nvSpPr>
        <p:spPr>
          <a:xfrm>
            <a:off x="287181" y="1685287"/>
            <a:ext cx="2654710" cy="2553656"/>
          </a:xfrm>
          <a:prstGeom prst="flowChartPunchedCar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FE8DAA-DE61-214F-BEC4-633A0241D04F}"/>
              </a:ext>
            </a:extLst>
          </p:cNvPr>
          <p:cNvSpPr/>
          <p:nvPr/>
        </p:nvSpPr>
        <p:spPr>
          <a:xfrm>
            <a:off x="7783437" y="2005647"/>
            <a:ext cx="3171075" cy="176003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Knowledge Graphs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AD1774-69A6-5AB2-AC83-5C447A6D1B4F}"/>
              </a:ext>
            </a:extLst>
          </p:cNvPr>
          <p:cNvSpPr/>
          <p:nvPr/>
        </p:nvSpPr>
        <p:spPr>
          <a:xfrm>
            <a:off x="7408735" y="1967547"/>
            <a:ext cx="447675" cy="46069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26DF43-797A-9DDF-D35D-0F4AD387FDAF}"/>
              </a:ext>
            </a:extLst>
          </p:cNvPr>
          <p:cNvSpPr/>
          <p:nvPr/>
        </p:nvSpPr>
        <p:spPr>
          <a:xfrm>
            <a:off x="10115550" y="1247137"/>
            <a:ext cx="447675" cy="46069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F3BF2D-75B1-E732-9E22-9CF37D06A8C9}"/>
              </a:ext>
            </a:extLst>
          </p:cNvPr>
          <p:cNvSpPr/>
          <p:nvPr/>
        </p:nvSpPr>
        <p:spPr>
          <a:xfrm>
            <a:off x="-3875" y="4699633"/>
            <a:ext cx="1090422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1492A8-E9D8-87F5-A33F-721076D8E5CD}"/>
              </a:ext>
            </a:extLst>
          </p:cNvPr>
          <p:cNvSpPr/>
          <p:nvPr/>
        </p:nvSpPr>
        <p:spPr>
          <a:xfrm>
            <a:off x="1804796" y="4684390"/>
            <a:ext cx="126225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8BF01D-652B-DF73-AFD2-9AE934CC5F88}"/>
              </a:ext>
            </a:extLst>
          </p:cNvPr>
          <p:cNvSpPr/>
          <p:nvPr/>
        </p:nvSpPr>
        <p:spPr>
          <a:xfrm>
            <a:off x="766570" y="5703565"/>
            <a:ext cx="1443229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Structured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0DD7F8-11F8-7629-0A8A-1172054AAE22}"/>
              </a:ext>
            </a:extLst>
          </p:cNvPr>
          <p:cNvCxnSpPr>
            <a:stCxn id="29" idx="0"/>
          </p:cNvCxnSpPr>
          <p:nvPr/>
        </p:nvCxnSpPr>
        <p:spPr>
          <a:xfrm flipV="1">
            <a:off x="541336" y="4238943"/>
            <a:ext cx="545211" cy="460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1AF76-5F32-C942-44BC-2E87839E21C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488184" y="4238943"/>
            <a:ext cx="1" cy="146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EE2AA-93CC-FFDF-6CD9-93DBC350D80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889822" y="4238943"/>
            <a:ext cx="546101" cy="445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17F1EA2-182B-7F97-6400-EB2DC280367A}"/>
              </a:ext>
            </a:extLst>
          </p:cNvPr>
          <p:cNvSpPr/>
          <p:nvPr/>
        </p:nvSpPr>
        <p:spPr>
          <a:xfrm>
            <a:off x="3526947" y="4238943"/>
            <a:ext cx="1262254" cy="646331"/>
          </a:xfrm>
          <a:prstGeom prst="rect">
            <a:avLst/>
          </a:prstGeom>
          <a:solidFill>
            <a:srgbClr val="B9A489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Neo4j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C2456-1BFB-5D3F-0FFC-9DFEE1BC4112}"/>
              </a:ext>
            </a:extLst>
          </p:cNvPr>
          <p:cNvSpPr/>
          <p:nvPr/>
        </p:nvSpPr>
        <p:spPr>
          <a:xfrm>
            <a:off x="5644609" y="4221956"/>
            <a:ext cx="1262254" cy="6463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FAE20E-05D8-A98D-A2A3-A92730217298}"/>
              </a:ext>
            </a:extLst>
          </p:cNvPr>
          <p:cNvSpPr/>
          <p:nvPr/>
        </p:nvSpPr>
        <p:spPr>
          <a:xfrm>
            <a:off x="4603272" y="5330721"/>
            <a:ext cx="1262254" cy="6463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Creation Logic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D47E3C-A7A3-AAF3-A49B-B3CD5B7862FD}"/>
              </a:ext>
            </a:extLst>
          </p:cNvPr>
          <p:cNvCxnSpPr>
            <a:cxnSpLocks/>
          </p:cNvCxnSpPr>
          <p:nvPr/>
        </p:nvCxnSpPr>
        <p:spPr>
          <a:xfrm flipV="1">
            <a:off x="4213002" y="3343115"/>
            <a:ext cx="494918" cy="897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BCF951-E1FE-DD8E-B626-1BEAD07EA7A3}"/>
              </a:ext>
            </a:extLst>
          </p:cNvPr>
          <p:cNvCxnSpPr>
            <a:cxnSpLocks/>
          </p:cNvCxnSpPr>
          <p:nvPr/>
        </p:nvCxnSpPr>
        <p:spPr>
          <a:xfrm flipH="1" flipV="1">
            <a:off x="5644609" y="3343115"/>
            <a:ext cx="641859" cy="86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F350F7-BBF6-1A4A-13B4-63380B203E64}"/>
              </a:ext>
            </a:extLst>
          </p:cNvPr>
          <p:cNvCxnSpPr>
            <a:cxnSpLocks/>
          </p:cNvCxnSpPr>
          <p:nvPr/>
        </p:nvCxnSpPr>
        <p:spPr>
          <a:xfrm flipH="1" flipV="1">
            <a:off x="5232412" y="3343115"/>
            <a:ext cx="7476" cy="2002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299344-2E9F-C23E-B6D3-B02B05AE988F}"/>
              </a:ext>
            </a:extLst>
          </p:cNvPr>
          <p:cNvSpPr/>
          <p:nvPr/>
        </p:nvSpPr>
        <p:spPr>
          <a:xfrm>
            <a:off x="7607805" y="4885274"/>
            <a:ext cx="1712941" cy="646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92F97F-330B-DB6F-A6D0-276D007E74C0}"/>
              </a:ext>
            </a:extLst>
          </p:cNvPr>
          <p:cNvSpPr/>
          <p:nvPr/>
        </p:nvSpPr>
        <p:spPr>
          <a:xfrm>
            <a:off x="9682827" y="4868287"/>
            <a:ext cx="1544862" cy="646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Evaluation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1CA0ED-010D-AF7C-013A-5865D404151E}"/>
              </a:ext>
            </a:extLst>
          </p:cNvPr>
          <p:cNvCxnSpPr>
            <a:cxnSpLocks/>
          </p:cNvCxnSpPr>
          <p:nvPr/>
        </p:nvCxnSpPr>
        <p:spPr>
          <a:xfrm flipV="1">
            <a:off x="8471926" y="3743165"/>
            <a:ext cx="590506" cy="1142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BE0997-E1EA-423B-0429-26ED00653685}"/>
              </a:ext>
            </a:extLst>
          </p:cNvPr>
          <p:cNvCxnSpPr>
            <a:cxnSpLocks/>
          </p:cNvCxnSpPr>
          <p:nvPr/>
        </p:nvCxnSpPr>
        <p:spPr>
          <a:xfrm flipH="1" flipV="1">
            <a:off x="9750921" y="3743165"/>
            <a:ext cx="689532" cy="112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6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F531-A20F-DBA4-854D-23B22932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/>
              <a:t>MVP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6F8B-6120-4106-E2AF-8F1DC0C2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951786" cy="4576036"/>
          </a:xfrm>
        </p:spPr>
        <p:txBody>
          <a:bodyPr numCol="3">
            <a:normAutofit/>
          </a:bodyPr>
          <a:lstStyle/>
          <a:p>
            <a:pPr marL="0" marR="0" lvl="0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knowledge graph from raw text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lvl="0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lvl="0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Extend existing knowledge graph</a:t>
            </a:r>
          </a:p>
          <a:p>
            <a:pPr marL="0" marR="0" lvl="0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lvl="0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lvl="0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 visualization of the graph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6F6CDA4-0DBD-0FF9-9C9C-9EE6AC52830C}"/>
              </a:ext>
            </a:extLst>
          </p:cNvPr>
          <p:cNvSpPr/>
          <p:nvPr/>
        </p:nvSpPr>
        <p:spPr>
          <a:xfrm>
            <a:off x="6212032" y="2355314"/>
            <a:ext cx="2620459" cy="115837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application</a:t>
            </a:r>
          </a:p>
        </p:txBody>
      </p:sp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889672A7-4CC2-4CD4-FB40-C1D9858B1D11}"/>
              </a:ext>
            </a:extLst>
          </p:cNvPr>
          <p:cNvSpPr/>
          <p:nvPr/>
        </p:nvSpPr>
        <p:spPr>
          <a:xfrm>
            <a:off x="3881681" y="2025116"/>
            <a:ext cx="1968591" cy="1893655"/>
          </a:xfrm>
          <a:prstGeom prst="flowChartPunchedCar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56AC3B-5379-9AA6-7AA9-F591A8A3E99F}"/>
              </a:ext>
            </a:extLst>
          </p:cNvPr>
          <p:cNvSpPr/>
          <p:nvPr/>
        </p:nvSpPr>
        <p:spPr>
          <a:xfrm>
            <a:off x="8981536" y="2259141"/>
            <a:ext cx="2277534" cy="126409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Knowledge Graphs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3E803-5FEA-7F6A-B0B7-176211E8C749}"/>
              </a:ext>
            </a:extLst>
          </p:cNvPr>
          <p:cNvSpPr/>
          <p:nvPr/>
        </p:nvSpPr>
        <p:spPr>
          <a:xfrm>
            <a:off x="4461676" y="4389002"/>
            <a:ext cx="808599" cy="47928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9B4762-2E93-AC5D-31F0-F5AFAF179191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4865976" y="3918771"/>
            <a:ext cx="1" cy="47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1E791C-DC0F-B95C-A427-4B050A223379}"/>
              </a:ext>
            </a:extLst>
          </p:cNvPr>
          <p:cNvSpPr/>
          <p:nvPr/>
        </p:nvSpPr>
        <p:spPr>
          <a:xfrm>
            <a:off x="8368091" y="3894813"/>
            <a:ext cx="1251815" cy="4792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ChatGPT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2039CC-9D15-22C8-F62C-A54B3ECA824C}"/>
              </a:ext>
            </a:extLst>
          </p:cNvPr>
          <p:cNvSpPr/>
          <p:nvPr/>
        </p:nvSpPr>
        <p:spPr>
          <a:xfrm>
            <a:off x="6809977" y="4263727"/>
            <a:ext cx="1270227" cy="621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Creation Logic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B7100C-0CA6-656C-9FE8-FED0F8412CF2}"/>
              </a:ext>
            </a:extLst>
          </p:cNvPr>
          <p:cNvCxnSpPr>
            <a:cxnSpLocks/>
          </p:cNvCxnSpPr>
          <p:nvPr/>
        </p:nvCxnSpPr>
        <p:spPr>
          <a:xfrm flipH="1" flipV="1">
            <a:off x="7878055" y="3274963"/>
            <a:ext cx="597114" cy="619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AD3C7E-5950-B687-A7F0-BC52787023D4}"/>
              </a:ext>
            </a:extLst>
          </p:cNvPr>
          <p:cNvCxnSpPr>
            <a:cxnSpLocks/>
          </p:cNvCxnSpPr>
          <p:nvPr/>
        </p:nvCxnSpPr>
        <p:spPr>
          <a:xfrm flipV="1">
            <a:off x="7490874" y="3274963"/>
            <a:ext cx="0" cy="988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0CCAD4-3835-227F-F1C7-876805FE67AC}"/>
              </a:ext>
            </a:extLst>
          </p:cNvPr>
          <p:cNvCxnSpPr>
            <a:cxnSpLocks/>
          </p:cNvCxnSpPr>
          <p:nvPr/>
        </p:nvCxnSpPr>
        <p:spPr>
          <a:xfrm flipV="1">
            <a:off x="12396226" y="4590092"/>
            <a:ext cx="437888" cy="295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77865A-3EB2-E3F1-73CB-007478A6571E}"/>
              </a:ext>
            </a:extLst>
          </p:cNvPr>
          <p:cNvCxnSpPr>
            <a:cxnSpLocks/>
          </p:cNvCxnSpPr>
          <p:nvPr/>
        </p:nvCxnSpPr>
        <p:spPr>
          <a:xfrm flipH="1" flipV="1">
            <a:off x="14186541" y="4577495"/>
            <a:ext cx="178212" cy="290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9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58EE5056-BDB0-1747-477D-EA9512C3DC1C}"/>
              </a:ext>
            </a:extLst>
          </p:cNvPr>
          <p:cNvSpPr/>
          <p:nvPr/>
        </p:nvSpPr>
        <p:spPr>
          <a:xfrm>
            <a:off x="7109424" y="3679398"/>
            <a:ext cx="1239947" cy="9642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A43CB0-083D-08F7-769B-FFB619391D9C}"/>
              </a:ext>
            </a:extLst>
          </p:cNvPr>
          <p:cNvSpPr/>
          <p:nvPr/>
        </p:nvSpPr>
        <p:spPr>
          <a:xfrm>
            <a:off x="7939457" y="3445436"/>
            <a:ext cx="3305979" cy="257081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D486C-D3F1-504C-8730-C38DDF0C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55" y="100291"/>
            <a:ext cx="4557903" cy="1325562"/>
          </a:xfrm>
        </p:spPr>
        <p:txBody>
          <a:bodyPr/>
          <a:lstStyle/>
          <a:p>
            <a:r>
              <a:rPr lang="en-US" dirty="0"/>
              <a:t>1.0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0ECA-650D-C3BC-FBA9-6F618639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18" y="1632155"/>
            <a:ext cx="3713251" cy="4351337"/>
          </a:xfrm>
        </p:spPr>
        <p:txBody>
          <a:bodyPr>
            <a:normAutofit fontScale="77500" lnSpcReduction="20000"/>
          </a:bodyPr>
          <a:lstStyle/>
          <a:p>
            <a:pPr marL="0" marR="0" lvl="0" indent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Evaluate performance of graph generation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BD13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</a:t>
            </a:r>
            <a:r>
              <a:rPr lang="en-US" sz="2400" dirty="0">
                <a:solidFill>
                  <a:srgbClr val="FBD13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Allow the user to edit the graph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Allow the use of other LLM's to generate the graphs.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BD13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</a:t>
            </a:r>
            <a:r>
              <a:rPr lang="en-US" sz="2400" dirty="0">
                <a:solidFill>
                  <a:srgbClr val="FBD13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Improved visualization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05B54C-6A7A-B0E6-20FA-9DFE5DC9E615}"/>
              </a:ext>
            </a:extLst>
          </p:cNvPr>
          <p:cNvSpPr/>
          <p:nvPr/>
        </p:nvSpPr>
        <p:spPr>
          <a:xfrm>
            <a:off x="6091825" y="2854147"/>
            <a:ext cx="2157401" cy="95367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CDBEAE4E-3D5C-C4EA-10B0-3D294DEA8BF0}"/>
              </a:ext>
            </a:extLst>
          </p:cNvPr>
          <p:cNvSpPr/>
          <p:nvPr/>
        </p:nvSpPr>
        <p:spPr>
          <a:xfrm>
            <a:off x="4352770" y="2617123"/>
            <a:ext cx="1620723" cy="1559029"/>
          </a:xfrm>
          <a:prstGeom prst="flowChartPunchedCar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7470E8-BE1E-AEEA-4441-B0A4605FC6D8}"/>
              </a:ext>
            </a:extLst>
          </p:cNvPr>
          <p:cNvSpPr/>
          <p:nvPr/>
        </p:nvSpPr>
        <p:spPr>
          <a:xfrm>
            <a:off x="8579497" y="2854147"/>
            <a:ext cx="2025900" cy="104072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Graphs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70A27-9A4D-B361-C0D4-2C6BEE69F4A4}"/>
              </a:ext>
            </a:extLst>
          </p:cNvPr>
          <p:cNvSpPr/>
          <p:nvPr/>
        </p:nvSpPr>
        <p:spPr>
          <a:xfrm>
            <a:off x="4841741" y="4687328"/>
            <a:ext cx="665712" cy="39459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C40067-6C15-0A45-12D8-068430D49ED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163132" y="4176152"/>
            <a:ext cx="11465" cy="511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A307236-B4EA-BEEA-BD52-74B593105F23}"/>
              </a:ext>
            </a:extLst>
          </p:cNvPr>
          <p:cNvSpPr/>
          <p:nvPr/>
        </p:nvSpPr>
        <p:spPr>
          <a:xfrm>
            <a:off x="7347547" y="3969546"/>
            <a:ext cx="860791" cy="4407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D49BF-9728-609A-96D8-C3F82604918D}"/>
              </a:ext>
            </a:extLst>
          </p:cNvPr>
          <p:cNvSpPr/>
          <p:nvPr/>
        </p:nvSpPr>
        <p:spPr>
          <a:xfrm>
            <a:off x="6408944" y="4529234"/>
            <a:ext cx="1111150" cy="5437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Creation Logic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5F2C9-D994-4B56-89B1-276122E53A5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294790" y="3569102"/>
            <a:ext cx="483153" cy="40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6B99D7-3797-2F6C-6A42-109F0C0920F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907609" y="3569102"/>
            <a:ext cx="56910" cy="96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4FC4A95-D3B2-47BC-6C52-F7A9C1FAE663}"/>
              </a:ext>
            </a:extLst>
          </p:cNvPr>
          <p:cNvSpPr/>
          <p:nvPr/>
        </p:nvSpPr>
        <p:spPr>
          <a:xfrm>
            <a:off x="8208338" y="4907322"/>
            <a:ext cx="1592814" cy="543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D5B912-3D35-EE3E-A851-EBE1F65EFAE9}"/>
              </a:ext>
            </a:extLst>
          </p:cNvPr>
          <p:cNvSpPr/>
          <p:nvPr/>
        </p:nvSpPr>
        <p:spPr>
          <a:xfrm>
            <a:off x="9592447" y="4340915"/>
            <a:ext cx="1592814" cy="543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Evaluation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166B1B-19E7-4214-F13C-1436BC4DBBB7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004745" y="3894867"/>
            <a:ext cx="320230" cy="101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9FB4DF-AC37-06E3-3663-8CD164A060CB}"/>
              </a:ext>
            </a:extLst>
          </p:cNvPr>
          <p:cNvCxnSpPr>
            <a:cxnSpLocks/>
          </p:cNvCxnSpPr>
          <p:nvPr/>
        </p:nvCxnSpPr>
        <p:spPr>
          <a:xfrm flipH="1" flipV="1">
            <a:off x="9925290" y="3894867"/>
            <a:ext cx="449981" cy="446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AD4C9F-F868-D2A4-CF65-F24829DC4ED0}"/>
              </a:ext>
            </a:extLst>
          </p:cNvPr>
          <p:cNvSpPr/>
          <p:nvPr/>
        </p:nvSpPr>
        <p:spPr>
          <a:xfrm>
            <a:off x="6085748" y="3628123"/>
            <a:ext cx="1313611" cy="102149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040AE4-7C4F-0C15-C3DA-BE33C5AF2DB5}"/>
              </a:ext>
            </a:extLst>
          </p:cNvPr>
          <p:cNvSpPr/>
          <p:nvPr/>
        </p:nvSpPr>
        <p:spPr>
          <a:xfrm>
            <a:off x="4921386" y="4198328"/>
            <a:ext cx="1615144" cy="125597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5993CA-D589-642A-A3BE-00CA7F43B117}"/>
              </a:ext>
            </a:extLst>
          </p:cNvPr>
          <p:cNvSpPr/>
          <p:nvPr/>
        </p:nvSpPr>
        <p:spPr>
          <a:xfrm>
            <a:off x="4092647" y="5152239"/>
            <a:ext cx="1615144" cy="125597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D486C-D3F1-504C-8730-C38DDF0C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2" y="0"/>
            <a:ext cx="9692640" cy="1325562"/>
          </a:xfrm>
        </p:spPr>
        <p:txBody>
          <a:bodyPr/>
          <a:lstStyle/>
          <a:p>
            <a:r>
              <a:rPr lang="en-US" dirty="0"/>
              <a:t>2.0 Features /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0ECA-650D-C3BC-FBA9-6F618639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7" y="1895475"/>
            <a:ext cx="4014978" cy="4351337"/>
          </a:xfrm>
        </p:spPr>
        <p:txBody>
          <a:bodyPr>
            <a:normAutofit fontScale="92500" lnSpcReduction="20000"/>
          </a:bodyPr>
          <a:lstStyle/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Compare the performance of the different LLM's to see which is best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Extracting new flavonoid cancer relations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 scraping to generate graphs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Neo4j as a graph storage database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F93E2C-1C5E-05AA-22F4-9DFD3A363F2F}"/>
              </a:ext>
            </a:extLst>
          </p:cNvPr>
          <p:cNvSpPr/>
          <p:nvPr/>
        </p:nvSpPr>
        <p:spPr>
          <a:xfrm>
            <a:off x="6387100" y="2854147"/>
            <a:ext cx="2116513" cy="83838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FC8E056E-6AB1-6A6F-2484-BFA2C354ECF8}"/>
              </a:ext>
            </a:extLst>
          </p:cNvPr>
          <p:cNvSpPr/>
          <p:nvPr/>
        </p:nvSpPr>
        <p:spPr>
          <a:xfrm>
            <a:off x="4314670" y="2617123"/>
            <a:ext cx="1424799" cy="1370563"/>
          </a:xfrm>
          <a:prstGeom prst="flowChartPunchedCar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861805-683E-7381-38AE-BAFA8E18E102}"/>
              </a:ext>
            </a:extLst>
          </p:cNvPr>
          <p:cNvSpPr/>
          <p:nvPr/>
        </p:nvSpPr>
        <p:spPr>
          <a:xfrm>
            <a:off x="8874772" y="2854147"/>
            <a:ext cx="1952744" cy="9149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Graphs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8713F-9415-0EFC-0B83-BCF1ED5B3CFB}"/>
              </a:ext>
            </a:extLst>
          </p:cNvPr>
          <p:cNvSpPr/>
          <p:nvPr/>
        </p:nvSpPr>
        <p:spPr>
          <a:xfrm>
            <a:off x="3948168" y="4422940"/>
            <a:ext cx="692284" cy="410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A95C7-2E1D-7ED5-2E1C-1AAEF94DAB2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294310" y="3969545"/>
            <a:ext cx="410857" cy="45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DA30F-7E30-70E2-846C-2F83D93BEF8F}"/>
              </a:ext>
            </a:extLst>
          </p:cNvPr>
          <p:cNvSpPr/>
          <p:nvPr/>
        </p:nvSpPr>
        <p:spPr>
          <a:xfrm>
            <a:off x="7642822" y="3969545"/>
            <a:ext cx="851931" cy="4362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AE960-7697-0D99-DBF0-F67D6C19B83F}"/>
              </a:ext>
            </a:extLst>
          </p:cNvPr>
          <p:cNvSpPr/>
          <p:nvPr/>
        </p:nvSpPr>
        <p:spPr>
          <a:xfrm>
            <a:off x="6818519" y="4672109"/>
            <a:ext cx="1161684" cy="5684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D72EC2-595A-1DA2-8279-B71DCE93623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625532" y="3495675"/>
            <a:ext cx="443256" cy="47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2A6E4-5C65-472F-BC49-66AB767276E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399361" y="3495675"/>
            <a:ext cx="0" cy="1176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6C7D0-79EB-3B77-E79B-26AC6D0D0C0E}"/>
              </a:ext>
            </a:extLst>
          </p:cNvPr>
          <p:cNvSpPr/>
          <p:nvPr/>
        </p:nvSpPr>
        <p:spPr>
          <a:xfrm>
            <a:off x="8503613" y="4907322"/>
            <a:ext cx="1602412" cy="5469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6B9E73-32B2-DFAB-3578-A48211A90B44}"/>
              </a:ext>
            </a:extLst>
          </p:cNvPr>
          <p:cNvSpPr/>
          <p:nvPr/>
        </p:nvSpPr>
        <p:spPr>
          <a:xfrm>
            <a:off x="9685575" y="4271913"/>
            <a:ext cx="1602411" cy="5469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Evaluation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8C384-3B9F-AA01-23C4-4CA69113163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304819" y="3769058"/>
            <a:ext cx="380756" cy="1138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E01118-88AD-3E0F-5B52-E1A4D3631A33}"/>
              </a:ext>
            </a:extLst>
          </p:cNvPr>
          <p:cNvCxnSpPr>
            <a:cxnSpLocks/>
          </p:cNvCxnSpPr>
          <p:nvPr/>
        </p:nvCxnSpPr>
        <p:spPr>
          <a:xfrm flipH="1" flipV="1">
            <a:off x="10201275" y="3692536"/>
            <a:ext cx="457200" cy="579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47E259-227A-F18B-9B8E-93755CA57FFE}"/>
              </a:ext>
            </a:extLst>
          </p:cNvPr>
          <p:cNvSpPr/>
          <p:nvPr/>
        </p:nvSpPr>
        <p:spPr>
          <a:xfrm>
            <a:off x="6259731" y="3969545"/>
            <a:ext cx="962641" cy="4255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Neo4j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8217D3-F94D-3A13-D57B-259323DCC098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741052" y="3495675"/>
            <a:ext cx="232344" cy="47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13981-6B46-B5B3-EF23-6F93BF6016E1}"/>
              </a:ext>
            </a:extLst>
          </p:cNvPr>
          <p:cNvSpPr/>
          <p:nvPr/>
        </p:nvSpPr>
        <p:spPr>
          <a:xfrm>
            <a:off x="4225341" y="5501870"/>
            <a:ext cx="1349949" cy="5469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Structured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A2D511-D6B7-0C91-AB56-1CD13B8CF2ED}"/>
              </a:ext>
            </a:extLst>
          </p:cNvPr>
          <p:cNvSpPr/>
          <p:nvPr/>
        </p:nvSpPr>
        <p:spPr>
          <a:xfrm>
            <a:off x="5066417" y="4545405"/>
            <a:ext cx="1349947" cy="5469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DC00F7-9E83-AE07-F8CC-5AF155F12A19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4900316" y="3987686"/>
            <a:ext cx="126754" cy="151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3A9386-CDAC-CB21-1AA1-AB3419422501}"/>
              </a:ext>
            </a:extLst>
          </p:cNvPr>
          <p:cNvCxnSpPr>
            <a:cxnSpLocks/>
          </p:cNvCxnSpPr>
          <p:nvPr/>
        </p:nvCxnSpPr>
        <p:spPr>
          <a:xfrm flipH="1" flipV="1">
            <a:off x="5356986" y="3987686"/>
            <a:ext cx="369855" cy="536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8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72F25616-7705-551C-57AD-26EA65AF4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16969" y="5169930"/>
            <a:ext cx="2035260" cy="7632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B0CA7-87E1-DF72-6561-132341C9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4FB70-C387-E154-4BC2-2BEFC5121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281721"/>
              </p:ext>
            </p:extLst>
          </p:nvPr>
        </p:nvGraphicFramePr>
        <p:xfrm>
          <a:off x="5887540" y="778973"/>
          <a:ext cx="5037635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AF24BB07-90A3-8057-9A83-15B5587610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934240" y="778973"/>
            <a:ext cx="810492" cy="810492"/>
          </a:xfrm>
          <a:prstGeom prst="rect">
            <a:avLst/>
          </a:prstGeom>
        </p:spPr>
      </p:pic>
      <p:pic>
        <p:nvPicPr>
          <p:cNvPr id="13" name="Picture 12" descr="A black and white drawing of a curved object&#10;&#10;Description automatically generated">
            <a:extLst>
              <a:ext uri="{FF2B5EF4-FFF2-40B4-BE49-F238E27FC236}">
                <a16:creationId xmlns:a16="http://schemas.microsoft.com/office/drawing/2014/main" id="{34B9AD44-5290-4C79-1069-2165431AE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5049518" y="1819679"/>
            <a:ext cx="654189" cy="654189"/>
          </a:xfrm>
          <a:prstGeom prst="rect">
            <a:avLst/>
          </a:prstGeom>
        </p:spPr>
      </p:pic>
      <p:pic>
        <p:nvPicPr>
          <p:cNvPr id="16" name="Picture 15" descr="A grey file with white text&#10;&#10;Description automatically generated">
            <a:extLst>
              <a:ext uri="{FF2B5EF4-FFF2-40B4-BE49-F238E27FC236}">
                <a16:creationId xmlns:a16="http://schemas.microsoft.com/office/drawing/2014/main" id="{424FC160-C50F-4A65-8035-51C8C1904F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990857" y="2588867"/>
            <a:ext cx="697258" cy="697258"/>
          </a:xfrm>
          <a:prstGeom prst="rect">
            <a:avLst/>
          </a:prstGeom>
        </p:spPr>
      </p:pic>
      <p:pic>
        <p:nvPicPr>
          <p:cNvPr id="19" name="Picture 18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E0DD621F-D498-87DF-3B4B-CEADE3F6AC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047474" y="3473270"/>
            <a:ext cx="697258" cy="697258"/>
          </a:xfrm>
          <a:prstGeom prst="rect">
            <a:avLst/>
          </a:prstGeom>
        </p:spPr>
      </p:pic>
      <p:pic>
        <p:nvPicPr>
          <p:cNvPr id="5122" name="Picture 2" descr="Quickstart - Llama API">
            <a:extLst>
              <a:ext uri="{FF2B5EF4-FFF2-40B4-BE49-F238E27FC236}">
                <a16:creationId xmlns:a16="http://schemas.microsoft.com/office/drawing/2014/main" id="{17D24E6F-E1A1-13DC-F0E6-AA7BA8E1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39" y="4423763"/>
            <a:ext cx="603165" cy="60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5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ctangle 106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992D9-61BC-7276-8C4B-3D21E1F6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System Diagram</a:t>
            </a:r>
          </a:p>
        </p:txBody>
      </p:sp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3DCF67F-6E4B-693C-D18A-9B79AEFBD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143" y="641838"/>
            <a:ext cx="7561006" cy="5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Rectangle 1073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CAA-C79F-5946-72A3-78041CF9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397388"/>
            <a:ext cx="9692640" cy="1325562"/>
          </a:xfrm>
        </p:spPr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F58AA72-E67D-8C88-2653-629027F40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0" y="701041"/>
            <a:ext cx="10432026" cy="622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518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9964</TotalTime>
  <Words>318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Knowledge Graph Generator</vt:lpstr>
      <vt:lpstr>Background</vt:lpstr>
      <vt:lpstr>Overview</vt:lpstr>
      <vt:lpstr>MVP Features</vt:lpstr>
      <vt:lpstr>1.0 Features</vt:lpstr>
      <vt:lpstr>2.0 Features / New Features</vt:lpstr>
      <vt:lpstr>Tools</vt:lpstr>
      <vt:lpstr>System Diagram</vt:lpstr>
      <vt:lpstr>UML Diagram</vt:lpstr>
      <vt:lpstr>Sequence Diagram Manual</vt:lpstr>
      <vt:lpstr>Sequence Diagram Automated</vt:lpstr>
      <vt:lpstr>Testing – Performance Evaluation (F1 Score)</vt:lpstr>
      <vt:lpstr>Testing – Unit Tests</vt:lpstr>
      <vt:lpstr>Demo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Martin</dc:creator>
  <cp:lastModifiedBy>Caleb Martin</cp:lastModifiedBy>
  <cp:revision>43</cp:revision>
  <dcterms:created xsi:type="dcterms:W3CDTF">2023-12-06T00:54:08Z</dcterms:created>
  <dcterms:modified xsi:type="dcterms:W3CDTF">2023-12-12T22:58:24Z</dcterms:modified>
</cp:coreProperties>
</file>