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0" r:id="rId3"/>
    <p:sldId id="261" r:id="rId4"/>
    <p:sldId id="262" r:id="rId5"/>
    <p:sldId id="257" r:id="rId6"/>
    <p:sldId id="258" r:id="rId7"/>
    <p:sldId id="259"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15640-7C56-4E60-9C09-5F3701A1CF7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C52EA98-760F-4176-AE9B-37DCB5374108}">
      <dgm:prSet/>
      <dgm:spPr/>
      <dgm:t>
        <a:bodyPr/>
        <a:lstStyle/>
        <a:p>
          <a:r>
            <a:rPr lang="en-US" baseline="0"/>
            <a:t>Python</a:t>
          </a:r>
          <a:endParaRPr lang="en-US"/>
        </a:p>
      </dgm:t>
    </dgm:pt>
    <dgm:pt modelId="{AAFEC894-3F15-4141-B4DE-9C26FA8BA6E8}" type="parTrans" cxnId="{6C3A7102-3D2E-47C5-B503-2E38ABF615B2}">
      <dgm:prSet/>
      <dgm:spPr/>
      <dgm:t>
        <a:bodyPr/>
        <a:lstStyle/>
        <a:p>
          <a:endParaRPr lang="en-US"/>
        </a:p>
      </dgm:t>
    </dgm:pt>
    <dgm:pt modelId="{F5685624-E0F1-45A7-9936-44D8FADAF454}" type="sibTrans" cxnId="{6C3A7102-3D2E-47C5-B503-2E38ABF615B2}">
      <dgm:prSet/>
      <dgm:spPr/>
      <dgm:t>
        <a:bodyPr/>
        <a:lstStyle/>
        <a:p>
          <a:endParaRPr lang="en-US"/>
        </a:p>
      </dgm:t>
    </dgm:pt>
    <dgm:pt modelId="{D90BAB77-0210-4A29-BE8D-B34DCE52EC7C}">
      <dgm:prSet/>
      <dgm:spPr/>
      <dgm:t>
        <a:bodyPr/>
        <a:lstStyle/>
        <a:p>
          <a:r>
            <a:rPr lang="en-US" baseline="0"/>
            <a:t>Flask</a:t>
          </a:r>
          <a:endParaRPr lang="en-US"/>
        </a:p>
      </dgm:t>
    </dgm:pt>
    <dgm:pt modelId="{7B6C63C6-584C-4232-AE7F-B23B3EAC4E4E}" type="parTrans" cxnId="{C5D77CF5-4D76-4995-B6FE-FDD25A6172A1}">
      <dgm:prSet/>
      <dgm:spPr/>
      <dgm:t>
        <a:bodyPr/>
        <a:lstStyle/>
        <a:p>
          <a:endParaRPr lang="en-US"/>
        </a:p>
      </dgm:t>
    </dgm:pt>
    <dgm:pt modelId="{062DAB73-0446-4FFA-A17C-E4EF2A3CCC74}" type="sibTrans" cxnId="{C5D77CF5-4D76-4995-B6FE-FDD25A6172A1}">
      <dgm:prSet/>
      <dgm:spPr/>
      <dgm:t>
        <a:bodyPr/>
        <a:lstStyle/>
        <a:p>
          <a:endParaRPr lang="en-US"/>
        </a:p>
      </dgm:t>
    </dgm:pt>
    <dgm:pt modelId="{52DAF97F-5540-49A7-BB10-B1D2C7612B5A}">
      <dgm:prSet/>
      <dgm:spPr/>
      <dgm:t>
        <a:bodyPr/>
        <a:lstStyle/>
        <a:p>
          <a:r>
            <a:rPr lang="en-US" baseline="0"/>
            <a:t>HTML/CSS</a:t>
          </a:r>
          <a:endParaRPr lang="en-US"/>
        </a:p>
      </dgm:t>
    </dgm:pt>
    <dgm:pt modelId="{0A9370F2-CC78-403C-B436-74E5F5C65ECC}" type="parTrans" cxnId="{CE3AF5B8-2100-47B5-B363-6065AC73C1D8}">
      <dgm:prSet/>
      <dgm:spPr/>
      <dgm:t>
        <a:bodyPr/>
        <a:lstStyle/>
        <a:p>
          <a:endParaRPr lang="en-US"/>
        </a:p>
      </dgm:t>
    </dgm:pt>
    <dgm:pt modelId="{B51C704D-10BF-44EB-BD03-45700685BE3A}" type="sibTrans" cxnId="{CE3AF5B8-2100-47B5-B363-6065AC73C1D8}">
      <dgm:prSet/>
      <dgm:spPr/>
      <dgm:t>
        <a:bodyPr/>
        <a:lstStyle/>
        <a:p>
          <a:endParaRPr lang="en-US"/>
        </a:p>
      </dgm:t>
    </dgm:pt>
    <dgm:pt modelId="{73C3F771-0AE0-42F6-B49E-87D5BCA156FF}">
      <dgm:prSet/>
      <dgm:spPr/>
      <dgm:t>
        <a:bodyPr/>
        <a:lstStyle/>
        <a:p>
          <a:r>
            <a:rPr lang="en-US" baseline="0"/>
            <a:t>ChatGPT API</a:t>
          </a:r>
          <a:endParaRPr lang="en-US"/>
        </a:p>
      </dgm:t>
    </dgm:pt>
    <dgm:pt modelId="{5EDC3562-5093-40B9-A0E6-2999F9414AEF}" type="parTrans" cxnId="{FD38EC90-7730-4C8E-8BE7-8160AD502C33}">
      <dgm:prSet/>
      <dgm:spPr/>
      <dgm:t>
        <a:bodyPr/>
        <a:lstStyle/>
        <a:p>
          <a:endParaRPr lang="en-US"/>
        </a:p>
      </dgm:t>
    </dgm:pt>
    <dgm:pt modelId="{1F9E7324-3D2B-4ECA-8D35-9BA810A0177E}" type="sibTrans" cxnId="{FD38EC90-7730-4C8E-8BE7-8160AD502C33}">
      <dgm:prSet/>
      <dgm:spPr/>
      <dgm:t>
        <a:bodyPr/>
        <a:lstStyle/>
        <a:p>
          <a:endParaRPr lang="en-US"/>
        </a:p>
      </dgm:t>
    </dgm:pt>
    <dgm:pt modelId="{8CBE4111-9EF2-4F6F-9D62-0F240B7F5352}">
      <dgm:prSet/>
      <dgm:spPr/>
      <dgm:t>
        <a:bodyPr/>
        <a:lstStyle/>
        <a:p>
          <a:r>
            <a:rPr lang="en-US" baseline="0"/>
            <a:t>Other LLMs APIs</a:t>
          </a:r>
          <a:endParaRPr lang="en-US"/>
        </a:p>
      </dgm:t>
    </dgm:pt>
    <dgm:pt modelId="{69756B39-A73E-46A0-A654-506DABD7B388}" type="parTrans" cxnId="{08965A11-FE79-4D2E-A8DD-5838E936E027}">
      <dgm:prSet/>
      <dgm:spPr/>
      <dgm:t>
        <a:bodyPr/>
        <a:lstStyle/>
        <a:p>
          <a:endParaRPr lang="en-US"/>
        </a:p>
      </dgm:t>
    </dgm:pt>
    <dgm:pt modelId="{03815DC6-D9F6-4FD7-BD53-780E384231A0}" type="sibTrans" cxnId="{08965A11-FE79-4D2E-A8DD-5838E936E027}">
      <dgm:prSet/>
      <dgm:spPr/>
      <dgm:t>
        <a:bodyPr/>
        <a:lstStyle/>
        <a:p>
          <a:endParaRPr lang="en-US"/>
        </a:p>
      </dgm:t>
    </dgm:pt>
    <dgm:pt modelId="{D6AF1BBF-E65D-43BA-8155-6F3E460F9257}">
      <dgm:prSet/>
      <dgm:spPr/>
      <dgm:t>
        <a:bodyPr/>
        <a:lstStyle/>
        <a:p>
          <a:r>
            <a:rPr lang="en-US" baseline="0"/>
            <a:t>Azure (for 2.0)</a:t>
          </a:r>
          <a:endParaRPr lang="en-US"/>
        </a:p>
      </dgm:t>
    </dgm:pt>
    <dgm:pt modelId="{92BEEC21-8639-4E03-8CBA-2795447C5E38}" type="parTrans" cxnId="{F9EC2FCB-7886-4FC8-AAAA-3FD21E337123}">
      <dgm:prSet/>
      <dgm:spPr/>
      <dgm:t>
        <a:bodyPr/>
        <a:lstStyle/>
        <a:p>
          <a:endParaRPr lang="en-US"/>
        </a:p>
      </dgm:t>
    </dgm:pt>
    <dgm:pt modelId="{4B03EC69-5E5E-4FE6-ABE8-4BBBDB1F6351}" type="sibTrans" cxnId="{F9EC2FCB-7886-4FC8-AAAA-3FD21E337123}">
      <dgm:prSet/>
      <dgm:spPr/>
      <dgm:t>
        <a:bodyPr/>
        <a:lstStyle/>
        <a:p>
          <a:endParaRPr lang="en-US"/>
        </a:p>
      </dgm:t>
    </dgm:pt>
    <dgm:pt modelId="{345CDFC3-949D-4739-88E9-C0150B4781A6}" type="pres">
      <dgm:prSet presAssocID="{0EA15640-7C56-4E60-9C09-5F3701A1CF7D}" presName="vert0" presStyleCnt="0">
        <dgm:presLayoutVars>
          <dgm:dir/>
          <dgm:animOne val="branch"/>
          <dgm:animLvl val="lvl"/>
        </dgm:presLayoutVars>
      </dgm:prSet>
      <dgm:spPr/>
    </dgm:pt>
    <dgm:pt modelId="{4E691071-3F42-4D58-900B-D30E5D8E0685}" type="pres">
      <dgm:prSet presAssocID="{4C52EA98-760F-4176-AE9B-37DCB5374108}" presName="thickLine" presStyleLbl="alignNode1" presStyleIdx="0" presStyleCnt="6"/>
      <dgm:spPr/>
    </dgm:pt>
    <dgm:pt modelId="{72F48ABD-9BB9-4575-86AD-8210A5E56C3B}" type="pres">
      <dgm:prSet presAssocID="{4C52EA98-760F-4176-AE9B-37DCB5374108}" presName="horz1" presStyleCnt="0"/>
      <dgm:spPr/>
    </dgm:pt>
    <dgm:pt modelId="{93FEB2E2-DAE9-4332-B406-7B1BD8272629}" type="pres">
      <dgm:prSet presAssocID="{4C52EA98-760F-4176-AE9B-37DCB5374108}" presName="tx1" presStyleLbl="revTx" presStyleIdx="0" presStyleCnt="6"/>
      <dgm:spPr/>
    </dgm:pt>
    <dgm:pt modelId="{BD92CB8E-4069-45CE-84C0-63A5AF811021}" type="pres">
      <dgm:prSet presAssocID="{4C52EA98-760F-4176-AE9B-37DCB5374108}" presName="vert1" presStyleCnt="0"/>
      <dgm:spPr/>
    </dgm:pt>
    <dgm:pt modelId="{5172EED1-9E23-4482-9532-DE90026BD1AE}" type="pres">
      <dgm:prSet presAssocID="{D90BAB77-0210-4A29-BE8D-B34DCE52EC7C}" presName="thickLine" presStyleLbl="alignNode1" presStyleIdx="1" presStyleCnt="6"/>
      <dgm:spPr/>
    </dgm:pt>
    <dgm:pt modelId="{62384DED-D959-4F04-B0CD-871A3C4DAB30}" type="pres">
      <dgm:prSet presAssocID="{D90BAB77-0210-4A29-BE8D-B34DCE52EC7C}" presName="horz1" presStyleCnt="0"/>
      <dgm:spPr/>
    </dgm:pt>
    <dgm:pt modelId="{F09B3E86-682F-4F06-A693-16F5C51D99F6}" type="pres">
      <dgm:prSet presAssocID="{D90BAB77-0210-4A29-BE8D-B34DCE52EC7C}" presName="tx1" presStyleLbl="revTx" presStyleIdx="1" presStyleCnt="6"/>
      <dgm:spPr/>
    </dgm:pt>
    <dgm:pt modelId="{6A686F7B-9926-4050-ADB2-9A045238937B}" type="pres">
      <dgm:prSet presAssocID="{D90BAB77-0210-4A29-BE8D-B34DCE52EC7C}" presName="vert1" presStyleCnt="0"/>
      <dgm:spPr/>
    </dgm:pt>
    <dgm:pt modelId="{86397C2B-7D33-40FA-B4DB-16CC28E29749}" type="pres">
      <dgm:prSet presAssocID="{52DAF97F-5540-49A7-BB10-B1D2C7612B5A}" presName="thickLine" presStyleLbl="alignNode1" presStyleIdx="2" presStyleCnt="6"/>
      <dgm:spPr/>
    </dgm:pt>
    <dgm:pt modelId="{A8319210-7C6A-4B29-A397-DB7EEFB77353}" type="pres">
      <dgm:prSet presAssocID="{52DAF97F-5540-49A7-BB10-B1D2C7612B5A}" presName="horz1" presStyleCnt="0"/>
      <dgm:spPr/>
    </dgm:pt>
    <dgm:pt modelId="{E4F8517C-66F6-41BA-9BBC-595CD8F4BAED}" type="pres">
      <dgm:prSet presAssocID="{52DAF97F-5540-49A7-BB10-B1D2C7612B5A}" presName="tx1" presStyleLbl="revTx" presStyleIdx="2" presStyleCnt="6"/>
      <dgm:spPr/>
    </dgm:pt>
    <dgm:pt modelId="{DBAC6A5C-673B-4B32-AF9E-FB6FD76393AA}" type="pres">
      <dgm:prSet presAssocID="{52DAF97F-5540-49A7-BB10-B1D2C7612B5A}" presName="vert1" presStyleCnt="0"/>
      <dgm:spPr/>
    </dgm:pt>
    <dgm:pt modelId="{3682F6EE-ED94-4AAD-BC52-B1B67B58BA95}" type="pres">
      <dgm:prSet presAssocID="{73C3F771-0AE0-42F6-B49E-87D5BCA156FF}" presName="thickLine" presStyleLbl="alignNode1" presStyleIdx="3" presStyleCnt="6"/>
      <dgm:spPr/>
    </dgm:pt>
    <dgm:pt modelId="{D2FB2510-87AC-468E-9724-38DFB937FC17}" type="pres">
      <dgm:prSet presAssocID="{73C3F771-0AE0-42F6-B49E-87D5BCA156FF}" presName="horz1" presStyleCnt="0"/>
      <dgm:spPr/>
    </dgm:pt>
    <dgm:pt modelId="{A30F17D1-1A9B-4069-AB2A-F5559F1235BC}" type="pres">
      <dgm:prSet presAssocID="{73C3F771-0AE0-42F6-B49E-87D5BCA156FF}" presName="tx1" presStyleLbl="revTx" presStyleIdx="3" presStyleCnt="6"/>
      <dgm:spPr/>
    </dgm:pt>
    <dgm:pt modelId="{87F18D35-6624-415A-AE15-0654DB2295A0}" type="pres">
      <dgm:prSet presAssocID="{73C3F771-0AE0-42F6-B49E-87D5BCA156FF}" presName="vert1" presStyleCnt="0"/>
      <dgm:spPr/>
    </dgm:pt>
    <dgm:pt modelId="{19973310-F7AD-4A24-B181-0D2E2928988F}" type="pres">
      <dgm:prSet presAssocID="{8CBE4111-9EF2-4F6F-9D62-0F240B7F5352}" presName="thickLine" presStyleLbl="alignNode1" presStyleIdx="4" presStyleCnt="6"/>
      <dgm:spPr/>
    </dgm:pt>
    <dgm:pt modelId="{61B547A5-9F66-46CD-9D1D-EBD86C287F17}" type="pres">
      <dgm:prSet presAssocID="{8CBE4111-9EF2-4F6F-9D62-0F240B7F5352}" presName="horz1" presStyleCnt="0"/>
      <dgm:spPr/>
    </dgm:pt>
    <dgm:pt modelId="{0418F2A7-F81F-4957-B467-68C7F5FA5E41}" type="pres">
      <dgm:prSet presAssocID="{8CBE4111-9EF2-4F6F-9D62-0F240B7F5352}" presName="tx1" presStyleLbl="revTx" presStyleIdx="4" presStyleCnt="6"/>
      <dgm:spPr/>
    </dgm:pt>
    <dgm:pt modelId="{68FB9958-9A34-42E6-94A7-D7DF5BD880E3}" type="pres">
      <dgm:prSet presAssocID="{8CBE4111-9EF2-4F6F-9D62-0F240B7F5352}" presName="vert1" presStyleCnt="0"/>
      <dgm:spPr/>
    </dgm:pt>
    <dgm:pt modelId="{FEB576E1-12AA-4671-9B75-153E07D51476}" type="pres">
      <dgm:prSet presAssocID="{D6AF1BBF-E65D-43BA-8155-6F3E460F9257}" presName="thickLine" presStyleLbl="alignNode1" presStyleIdx="5" presStyleCnt="6"/>
      <dgm:spPr/>
    </dgm:pt>
    <dgm:pt modelId="{6BF34894-D0E4-44AF-8411-849B44E4A9B7}" type="pres">
      <dgm:prSet presAssocID="{D6AF1BBF-E65D-43BA-8155-6F3E460F9257}" presName="horz1" presStyleCnt="0"/>
      <dgm:spPr/>
    </dgm:pt>
    <dgm:pt modelId="{9716DB3C-F198-43DA-869F-CA2C70C4EDE4}" type="pres">
      <dgm:prSet presAssocID="{D6AF1BBF-E65D-43BA-8155-6F3E460F9257}" presName="tx1" presStyleLbl="revTx" presStyleIdx="5" presStyleCnt="6"/>
      <dgm:spPr/>
    </dgm:pt>
    <dgm:pt modelId="{F017F0C1-CBB2-46A1-A1EB-7D224FA8A370}" type="pres">
      <dgm:prSet presAssocID="{D6AF1BBF-E65D-43BA-8155-6F3E460F9257}" presName="vert1" presStyleCnt="0"/>
      <dgm:spPr/>
    </dgm:pt>
  </dgm:ptLst>
  <dgm:cxnLst>
    <dgm:cxn modelId="{6C3A7102-3D2E-47C5-B503-2E38ABF615B2}" srcId="{0EA15640-7C56-4E60-9C09-5F3701A1CF7D}" destId="{4C52EA98-760F-4176-AE9B-37DCB5374108}" srcOrd="0" destOrd="0" parTransId="{AAFEC894-3F15-4141-B4DE-9C26FA8BA6E8}" sibTransId="{F5685624-E0F1-45A7-9936-44D8FADAF454}"/>
    <dgm:cxn modelId="{08965A11-FE79-4D2E-A8DD-5838E936E027}" srcId="{0EA15640-7C56-4E60-9C09-5F3701A1CF7D}" destId="{8CBE4111-9EF2-4F6F-9D62-0F240B7F5352}" srcOrd="4" destOrd="0" parTransId="{69756B39-A73E-46A0-A654-506DABD7B388}" sibTransId="{03815DC6-D9F6-4FD7-BD53-780E384231A0}"/>
    <dgm:cxn modelId="{C968F939-BE8C-4615-91E1-FDA8A8401DD8}" type="presOf" srcId="{73C3F771-0AE0-42F6-B49E-87D5BCA156FF}" destId="{A30F17D1-1A9B-4069-AB2A-F5559F1235BC}" srcOrd="0" destOrd="0" presId="urn:microsoft.com/office/officeart/2008/layout/LinedList"/>
    <dgm:cxn modelId="{07004856-AC60-4B8C-A535-8B806C7D6D53}" type="presOf" srcId="{8CBE4111-9EF2-4F6F-9D62-0F240B7F5352}" destId="{0418F2A7-F81F-4957-B467-68C7F5FA5E41}" srcOrd="0" destOrd="0" presId="urn:microsoft.com/office/officeart/2008/layout/LinedList"/>
    <dgm:cxn modelId="{4C497D7B-8858-4B4A-B3B5-28FF22A526F3}" type="presOf" srcId="{D6AF1BBF-E65D-43BA-8155-6F3E460F9257}" destId="{9716DB3C-F198-43DA-869F-CA2C70C4EDE4}" srcOrd="0" destOrd="0" presId="urn:microsoft.com/office/officeart/2008/layout/LinedList"/>
    <dgm:cxn modelId="{FD38EC90-7730-4C8E-8BE7-8160AD502C33}" srcId="{0EA15640-7C56-4E60-9C09-5F3701A1CF7D}" destId="{73C3F771-0AE0-42F6-B49E-87D5BCA156FF}" srcOrd="3" destOrd="0" parTransId="{5EDC3562-5093-40B9-A0E6-2999F9414AEF}" sibTransId="{1F9E7324-3D2B-4ECA-8D35-9BA810A0177E}"/>
    <dgm:cxn modelId="{E04D109B-ADEE-4411-8E22-4CA03D4DF089}" type="presOf" srcId="{4C52EA98-760F-4176-AE9B-37DCB5374108}" destId="{93FEB2E2-DAE9-4332-B406-7B1BD8272629}" srcOrd="0" destOrd="0" presId="urn:microsoft.com/office/officeart/2008/layout/LinedList"/>
    <dgm:cxn modelId="{71B5E8A4-E103-4A37-B53B-FC2061595811}" type="presOf" srcId="{D90BAB77-0210-4A29-BE8D-B34DCE52EC7C}" destId="{F09B3E86-682F-4F06-A693-16F5C51D99F6}" srcOrd="0" destOrd="0" presId="urn:microsoft.com/office/officeart/2008/layout/LinedList"/>
    <dgm:cxn modelId="{CE3AF5B8-2100-47B5-B363-6065AC73C1D8}" srcId="{0EA15640-7C56-4E60-9C09-5F3701A1CF7D}" destId="{52DAF97F-5540-49A7-BB10-B1D2C7612B5A}" srcOrd="2" destOrd="0" parTransId="{0A9370F2-CC78-403C-B436-74E5F5C65ECC}" sibTransId="{B51C704D-10BF-44EB-BD03-45700685BE3A}"/>
    <dgm:cxn modelId="{F9EC2FCB-7886-4FC8-AAAA-3FD21E337123}" srcId="{0EA15640-7C56-4E60-9C09-5F3701A1CF7D}" destId="{D6AF1BBF-E65D-43BA-8155-6F3E460F9257}" srcOrd="5" destOrd="0" parTransId="{92BEEC21-8639-4E03-8CBA-2795447C5E38}" sibTransId="{4B03EC69-5E5E-4FE6-ABE8-4BBBDB1F6351}"/>
    <dgm:cxn modelId="{2BB51FCD-9941-4B24-AD02-926A060D1B3F}" type="presOf" srcId="{0EA15640-7C56-4E60-9C09-5F3701A1CF7D}" destId="{345CDFC3-949D-4739-88E9-C0150B4781A6}" srcOrd="0" destOrd="0" presId="urn:microsoft.com/office/officeart/2008/layout/LinedList"/>
    <dgm:cxn modelId="{C5D77CF5-4D76-4995-B6FE-FDD25A6172A1}" srcId="{0EA15640-7C56-4E60-9C09-5F3701A1CF7D}" destId="{D90BAB77-0210-4A29-BE8D-B34DCE52EC7C}" srcOrd="1" destOrd="0" parTransId="{7B6C63C6-584C-4232-AE7F-B23B3EAC4E4E}" sibTransId="{062DAB73-0446-4FFA-A17C-E4EF2A3CCC74}"/>
    <dgm:cxn modelId="{ABB2CCF9-A934-4F63-A940-F09F14C03EDD}" type="presOf" srcId="{52DAF97F-5540-49A7-BB10-B1D2C7612B5A}" destId="{E4F8517C-66F6-41BA-9BBC-595CD8F4BAED}" srcOrd="0" destOrd="0" presId="urn:microsoft.com/office/officeart/2008/layout/LinedList"/>
    <dgm:cxn modelId="{ADBC4060-F01C-4488-97AD-2DE69AD68EF8}" type="presParOf" srcId="{345CDFC3-949D-4739-88E9-C0150B4781A6}" destId="{4E691071-3F42-4D58-900B-D30E5D8E0685}" srcOrd="0" destOrd="0" presId="urn:microsoft.com/office/officeart/2008/layout/LinedList"/>
    <dgm:cxn modelId="{78430F55-0937-4F3D-A96A-3AE2151CD563}" type="presParOf" srcId="{345CDFC3-949D-4739-88E9-C0150B4781A6}" destId="{72F48ABD-9BB9-4575-86AD-8210A5E56C3B}" srcOrd="1" destOrd="0" presId="urn:microsoft.com/office/officeart/2008/layout/LinedList"/>
    <dgm:cxn modelId="{FD8638A4-6432-44D3-92EC-897EC74DC18B}" type="presParOf" srcId="{72F48ABD-9BB9-4575-86AD-8210A5E56C3B}" destId="{93FEB2E2-DAE9-4332-B406-7B1BD8272629}" srcOrd="0" destOrd="0" presId="urn:microsoft.com/office/officeart/2008/layout/LinedList"/>
    <dgm:cxn modelId="{9696516C-AD5F-4B92-B9C2-DB6C626385CE}" type="presParOf" srcId="{72F48ABD-9BB9-4575-86AD-8210A5E56C3B}" destId="{BD92CB8E-4069-45CE-84C0-63A5AF811021}" srcOrd="1" destOrd="0" presId="urn:microsoft.com/office/officeart/2008/layout/LinedList"/>
    <dgm:cxn modelId="{1FD366AA-3F2C-4BBB-A84D-A68824EB95AD}" type="presParOf" srcId="{345CDFC3-949D-4739-88E9-C0150B4781A6}" destId="{5172EED1-9E23-4482-9532-DE90026BD1AE}" srcOrd="2" destOrd="0" presId="urn:microsoft.com/office/officeart/2008/layout/LinedList"/>
    <dgm:cxn modelId="{386B5AE3-48DC-4A7F-8C9A-AF6F74017BD9}" type="presParOf" srcId="{345CDFC3-949D-4739-88E9-C0150B4781A6}" destId="{62384DED-D959-4F04-B0CD-871A3C4DAB30}" srcOrd="3" destOrd="0" presId="urn:microsoft.com/office/officeart/2008/layout/LinedList"/>
    <dgm:cxn modelId="{34667A0C-1FDF-4D64-91AD-D4D08ADFE07A}" type="presParOf" srcId="{62384DED-D959-4F04-B0CD-871A3C4DAB30}" destId="{F09B3E86-682F-4F06-A693-16F5C51D99F6}" srcOrd="0" destOrd="0" presId="urn:microsoft.com/office/officeart/2008/layout/LinedList"/>
    <dgm:cxn modelId="{43ADDAB9-6F8B-4BC9-85C4-774336A7968F}" type="presParOf" srcId="{62384DED-D959-4F04-B0CD-871A3C4DAB30}" destId="{6A686F7B-9926-4050-ADB2-9A045238937B}" srcOrd="1" destOrd="0" presId="urn:microsoft.com/office/officeart/2008/layout/LinedList"/>
    <dgm:cxn modelId="{2FF384DD-9E58-4408-B707-50858F39F413}" type="presParOf" srcId="{345CDFC3-949D-4739-88E9-C0150B4781A6}" destId="{86397C2B-7D33-40FA-B4DB-16CC28E29749}" srcOrd="4" destOrd="0" presId="urn:microsoft.com/office/officeart/2008/layout/LinedList"/>
    <dgm:cxn modelId="{560C389C-89CD-4017-8ACE-1CF3D7490218}" type="presParOf" srcId="{345CDFC3-949D-4739-88E9-C0150B4781A6}" destId="{A8319210-7C6A-4B29-A397-DB7EEFB77353}" srcOrd="5" destOrd="0" presId="urn:microsoft.com/office/officeart/2008/layout/LinedList"/>
    <dgm:cxn modelId="{76B1E32E-E65A-4C22-9347-4CF4EDE59BBD}" type="presParOf" srcId="{A8319210-7C6A-4B29-A397-DB7EEFB77353}" destId="{E4F8517C-66F6-41BA-9BBC-595CD8F4BAED}" srcOrd="0" destOrd="0" presId="urn:microsoft.com/office/officeart/2008/layout/LinedList"/>
    <dgm:cxn modelId="{0CCD4221-8F13-4CCE-8845-47E9C0071065}" type="presParOf" srcId="{A8319210-7C6A-4B29-A397-DB7EEFB77353}" destId="{DBAC6A5C-673B-4B32-AF9E-FB6FD76393AA}" srcOrd="1" destOrd="0" presId="urn:microsoft.com/office/officeart/2008/layout/LinedList"/>
    <dgm:cxn modelId="{3154CACD-CEBF-4DD0-8666-0CF886B6808F}" type="presParOf" srcId="{345CDFC3-949D-4739-88E9-C0150B4781A6}" destId="{3682F6EE-ED94-4AAD-BC52-B1B67B58BA95}" srcOrd="6" destOrd="0" presId="urn:microsoft.com/office/officeart/2008/layout/LinedList"/>
    <dgm:cxn modelId="{3B363701-B901-43D1-937A-6CBD2799A59E}" type="presParOf" srcId="{345CDFC3-949D-4739-88E9-C0150B4781A6}" destId="{D2FB2510-87AC-468E-9724-38DFB937FC17}" srcOrd="7" destOrd="0" presId="urn:microsoft.com/office/officeart/2008/layout/LinedList"/>
    <dgm:cxn modelId="{377D9945-21CA-4932-A4FE-7ED5B97532DC}" type="presParOf" srcId="{D2FB2510-87AC-468E-9724-38DFB937FC17}" destId="{A30F17D1-1A9B-4069-AB2A-F5559F1235BC}" srcOrd="0" destOrd="0" presId="urn:microsoft.com/office/officeart/2008/layout/LinedList"/>
    <dgm:cxn modelId="{857F9D2B-EB8B-4409-B89F-7710C8AAD30A}" type="presParOf" srcId="{D2FB2510-87AC-468E-9724-38DFB937FC17}" destId="{87F18D35-6624-415A-AE15-0654DB2295A0}" srcOrd="1" destOrd="0" presId="urn:microsoft.com/office/officeart/2008/layout/LinedList"/>
    <dgm:cxn modelId="{CD10A959-1CA3-4C1E-B84E-B647A71234E2}" type="presParOf" srcId="{345CDFC3-949D-4739-88E9-C0150B4781A6}" destId="{19973310-F7AD-4A24-B181-0D2E2928988F}" srcOrd="8" destOrd="0" presId="urn:microsoft.com/office/officeart/2008/layout/LinedList"/>
    <dgm:cxn modelId="{BE3361E5-D3DD-4D2B-AB21-E0FF364EF0AB}" type="presParOf" srcId="{345CDFC3-949D-4739-88E9-C0150B4781A6}" destId="{61B547A5-9F66-46CD-9D1D-EBD86C287F17}" srcOrd="9" destOrd="0" presId="urn:microsoft.com/office/officeart/2008/layout/LinedList"/>
    <dgm:cxn modelId="{08FAA602-7AE1-496A-84A1-664DA47B99FE}" type="presParOf" srcId="{61B547A5-9F66-46CD-9D1D-EBD86C287F17}" destId="{0418F2A7-F81F-4957-B467-68C7F5FA5E41}" srcOrd="0" destOrd="0" presId="urn:microsoft.com/office/officeart/2008/layout/LinedList"/>
    <dgm:cxn modelId="{E1B8AC78-631D-46B2-91A9-DD28CAFF8B1D}" type="presParOf" srcId="{61B547A5-9F66-46CD-9D1D-EBD86C287F17}" destId="{68FB9958-9A34-42E6-94A7-D7DF5BD880E3}" srcOrd="1" destOrd="0" presId="urn:microsoft.com/office/officeart/2008/layout/LinedList"/>
    <dgm:cxn modelId="{19C0B732-32FD-45AB-A5B4-76B4D0697228}" type="presParOf" srcId="{345CDFC3-949D-4739-88E9-C0150B4781A6}" destId="{FEB576E1-12AA-4671-9B75-153E07D51476}" srcOrd="10" destOrd="0" presId="urn:microsoft.com/office/officeart/2008/layout/LinedList"/>
    <dgm:cxn modelId="{105E6A04-FF41-49D5-82A3-8816473D526D}" type="presParOf" srcId="{345CDFC3-949D-4739-88E9-C0150B4781A6}" destId="{6BF34894-D0E4-44AF-8411-849B44E4A9B7}" srcOrd="11" destOrd="0" presId="urn:microsoft.com/office/officeart/2008/layout/LinedList"/>
    <dgm:cxn modelId="{D212A591-9FB2-49E9-BA8B-A9DC8E73FE0F}" type="presParOf" srcId="{6BF34894-D0E4-44AF-8411-849B44E4A9B7}" destId="{9716DB3C-F198-43DA-869F-CA2C70C4EDE4}" srcOrd="0" destOrd="0" presId="urn:microsoft.com/office/officeart/2008/layout/LinedList"/>
    <dgm:cxn modelId="{0901BACA-1EED-49BA-A99E-009F80CB0AF5}" type="presParOf" srcId="{6BF34894-D0E4-44AF-8411-849B44E4A9B7}" destId="{F017F0C1-CBB2-46A1-A1EB-7D224FA8A3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179502-0096-4FF4-AFAC-B589BF0E939D}" type="doc">
      <dgm:prSet loTypeId="urn:microsoft.com/office/officeart/2005/8/layout/vList2" loCatId="list" qsTypeId="urn:microsoft.com/office/officeart/2005/8/quickstyle/simple1" qsCatId="simple" csTypeId="urn:microsoft.com/office/officeart/2005/8/colors/colorful2" csCatId="colorful" phldr="1"/>
      <dgm:spPr/>
    </dgm:pt>
    <dgm:pt modelId="{AE78E0E7-4F91-4B1B-945C-A352AF39D475}">
      <dgm:prSet phldrT="[Text]" custT="1"/>
      <dgm:spPr/>
      <dgm:t>
        <a:bodyPr/>
        <a:lstStyle/>
        <a:p>
          <a:r>
            <a:rPr lang="en-US" sz="1600" b="1" dirty="0"/>
            <a:t>Sep. 8</a:t>
          </a:r>
          <a:r>
            <a:rPr lang="en-US" sz="1600" b="1" baseline="30000" dirty="0"/>
            <a:t>th</a:t>
          </a:r>
          <a:r>
            <a:rPr lang="en-US" sz="1600" b="1" dirty="0"/>
            <a:t> </a:t>
          </a:r>
          <a:br>
            <a:rPr lang="en-US" sz="1400" dirty="0"/>
          </a:br>
          <a:r>
            <a:rPr lang="en-US" sz="1400" dirty="0"/>
            <a:t>Hello World Finished </a:t>
          </a:r>
        </a:p>
      </dgm:t>
    </dgm:pt>
    <dgm:pt modelId="{F4E19548-27C4-4DA5-A447-72A719B0E3DA}" type="parTrans" cxnId="{DFDE80FF-1B7B-46FC-9106-D63BC74D3DA9}">
      <dgm:prSet/>
      <dgm:spPr/>
      <dgm:t>
        <a:bodyPr/>
        <a:lstStyle/>
        <a:p>
          <a:endParaRPr lang="en-US"/>
        </a:p>
      </dgm:t>
    </dgm:pt>
    <dgm:pt modelId="{698599C5-AD3A-4D1F-A999-DF16ADF70DC2}" type="sibTrans" cxnId="{DFDE80FF-1B7B-46FC-9106-D63BC74D3DA9}">
      <dgm:prSet/>
      <dgm:spPr/>
      <dgm:t>
        <a:bodyPr/>
        <a:lstStyle/>
        <a:p>
          <a:endParaRPr lang="en-US"/>
        </a:p>
      </dgm:t>
    </dgm:pt>
    <dgm:pt modelId="{D188BF93-60AD-4DB2-8296-5F10712F7CCE}">
      <dgm:prSet phldrT="[Text]" custT="1"/>
      <dgm:spPr/>
      <dgm:t>
        <a:bodyPr/>
        <a:lstStyle/>
        <a:p>
          <a:r>
            <a:rPr lang="en-US" sz="1600" b="1" dirty="0"/>
            <a:t>Oct. 16</a:t>
          </a:r>
          <a:r>
            <a:rPr lang="en-US" sz="1600" b="1" baseline="30000" dirty="0"/>
            <a:t>th</a:t>
          </a:r>
          <a:r>
            <a:rPr lang="en-US" sz="1600" b="1" dirty="0"/>
            <a:t> </a:t>
          </a:r>
          <a:br>
            <a:rPr lang="en-US" sz="1400" dirty="0"/>
          </a:br>
          <a:r>
            <a:rPr lang="en-US" sz="1400" dirty="0"/>
            <a:t>Design Presentation</a:t>
          </a:r>
        </a:p>
      </dgm:t>
    </dgm:pt>
    <dgm:pt modelId="{7E2E370D-17E9-4EA0-B3CE-D9D9BB5FE51A}" type="parTrans" cxnId="{1E997CDF-F0BF-4504-B713-C3AB58DCE85E}">
      <dgm:prSet/>
      <dgm:spPr/>
      <dgm:t>
        <a:bodyPr/>
        <a:lstStyle/>
        <a:p>
          <a:endParaRPr lang="en-US"/>
        </a:p>
      </dgm:t>
    </dgm:pt>
    <dgm:pt modelId="{E59E66AC-F5CF-4086-AAE9-000C85E9BDA2}" type="sibTrans" cxnId="{1E997CDF-F0BF-4504-B713-C3AB58DCE85E}">
      <dgm:prSet/>
      <dgm:spPr/>
      <dgm:t>
        <a:bodyPr/>
        <a:lstStyle/>
        <a:p>
          <a:endParaRPr lang="en-US"/>
        </a:p>
      </dgm:t>
    </dgm:pt>
    <dgm:pt modelId="{8D98DAF2-9111-4D27-B822-2BC4A921E1EE}">
      <dgm:prSet phldrT="[Text]" custT="1"/>
      <dgm:spPr/>
      <dgm:t>
        <a:bodyPr/>
        <a:lstStyle/>
        <a:p>
          <a:r>
            <a:rPr lang="en-US" sz="1600" b="1" dirty="0"/>
            <a:t>Dec. 4</a:t>
          </a:r>
          <a:r>
            <a:rPr lang="en-US" sz="1600" b="1" baseline="30000" dirty="0"/>
            <a:t>th</a:t>
          </a:r>
          <a:br>
            <a:rPr lang="en-US" sz="1400" dirty="0"/>
          </a:br>
          <a:r>
            <a:rPr lang="en-US" sz="1400" dirty="0"/>
            <a:t>1.0: Evaluate performance, other LLMs, improve visualization, edit graph</a:t>
          </a:r>
        </a:p>
      </dgm:t>
    </dgm:pt>
    <dgm:pt modelId="{9E4377A3-096E-4A1A-A535-A767D7A9D7EB}" type="parTrans" cxnId="{98350464-E501-44B4-B9E7-5DF965784F9B}">
      <dgm:prSet/>
      <dgm:spPr/>
      <dgm:t>
        <a:bodyPr/>
        <a:lstStyle/>
        <a:p>
          <a:endParaRPr lang="en-US"/>
        </a:p>
      </dgm:t>
    </dgm:pt>
    <dgm:pt modelId="{04EE4B37-0162-4429-ABDE-63A168E0F5DB}" type="sibTrans" cxnId="{98350464-E501-44B4-B9E7-5DF965784F9B}">
      <dgm:prSet/>
      <dgm:spPr/>
      <dgm:t>
        <a:bodyPr/>
        <a:lstStyle/>
        <a:p>
          <a:endParaRPr lang="en-US"/>
        </a:p>
      </dgm:t>
    </dgm:pt>
    <dgm:pt modelId="{F4855FBF-99BB-4A39-8ECC-C949CE69585C}">
      <dgm:prSet phldrT="[Text]" custT="1"/>
      <dgm:spPr/>
      <dgm:t>
        <a:bodyPr/>
        <a:lstStyle/>
        <a:p>
          <a:r>
            <a:rPr lang="en-US" sz="1600" b="1" dirty="0"/>
            <a:t>Oct. 13</a:t>
          </a:r>
          <a:r>
            <a:rPr lang="en-US" sz="1600" b="1" baseline="30000" dirty="0"/>
            <a:t>th</a:t>
          </a:r>
        </a:p>
        <a:p>
          <a:r>
            <a:rPr lang="en-US" sz="1400" dirty="0"/>
            <a:t>MVP: Graph creation, extension, visualization</a:t>
          </a:r>
        </a:p>
      </dgm:t>
    </dgm:pt>
    <dgm:pt modelId="{992D3EF9-91AA-4A09-BCFB-58F800577EE7}" type="parTrans" cxnId="{E3758DED-02DE-48D7-97C3-366D456A7A71}">
      <dgm:prSet/>
      <dgm:spPr/>
      <dgm:t>
        <a:bodyPr/>
        <a:lstStyle/>
        <a:p>
          <a:endParaRPr lang="en-US"/>
        </a:p>
      </dgm:t>
    </dgm:pt>
    <dgm:pt modelId="{DD60A310-D60D-45C5-A578-7E0A39E87DC4}" type="sibTrans" cxnId="{E3758DED-02DE-48D7-97C3-366D456A7A71}">
      <dgm:prSet/>
      <dgm:spPr/>
      <dgm:t>
        <a:bodyPr/>
        <a:lstStyle/>
        <a:p>
          <a:endParaRPr lang="en-US"/>
        </a:p>
      </dgm:t>
    </dgm:pt>
    <dgm:pt modelId="{A33FF7E1-B223-4F88-BD69-DF875BD849C7}">
      <dgm:prSet phldrT="[Text]" custT="1"/>
      <dgm:spPr/>
      <dgm:t>
        <a:bodyPr/>
        <a:lstStyle/>
        <a:p>
          <a:r>
            <a:rPr lang="en-US" sz="1600" b="1" dirty="0"/>
            <a:t>Week of Dec. 11</a:t>
          </a:r>
          <a:r>
            <a:rPr lang="en-US" sz="1600" b="1" baseline="30000" dirty="0"/>
            <a:t>th</a:t>
          </a:r>
          <a:br>
            <a:rPr lang="en-US" sz="1400" baseline="30000" dirty="0"/>
          </a:br>
          <a:r>
            <a:rPr lang="en-US" sz="2000" baseline="30000" dirty="0"/>
            <a:t>Final Presentation and Artifacts</a:t>
          </a:r>
          <a:br>
            <a:rPr lang="en-US" sz="1400" baseline="30000" dirty="0"/>
          </a:br>
          <a:br>
            <a:rPr lang="en-US" sz="1400" dirty="0"/>
          </a:br>
          <a:endParaRPr lang="en-US" sz="1400" dirty="0"/>
        </a:p>
      </dgm:t>
    </dgm:pt>
    <dgm:pt modelId="{F0B251AE-CCAA-4EFF-AC76-9C956F59101A}" type="parTrans" cxnId="{20D779A4-E5AE-42C9-90E1-730C211B2ADC}">
      <dgm:prSet/>
      <dgm:spPr/>
      <dgm:t>
        <a:bodyPr/>
        <a:lstStyle/>
        <a:p>
          <a:endParaRPr lang="en-US"/>
        </a:p>
      </dgm:t>
    </dgm:pt>
    <dgm:pt modelId="{48B3F94C-99D7-4A05-A5A5-096208317DA8}" type="sibTrans" cxnId="{20D779A4-E5AE-42C9-90E1-730C211B2ADC}">
      <dgm:prSet/>
      <dgm:spPr/>
      <dgm:t>
        <a:bodyPr/>
        <a:lstStyle/>
        <a:p>
          <a:endParaRPr lang="en-US"/>
        </a:p>
      </dgm:t>
    </dgm:pt>
    <dgm:pt modelId="{82C41CFE-1C32-427C-B73B-2E7C34C7A42E}" type="pres">
      <dgm:prSet presAssocID="{C7179502-0096-4FF4-AFAC-B589BF0E939D}" presName="linear" presStyleCnt="0">
        <dgm:presLayoutVars>
          <dgm:animLvl val="lvl"/>
          <dgm:resizeHandles val="exact"/>
        </dgm:presLayoutVars>
      </dgm:prSet>
      <dgm:spPr/>
    </dgm:pt>
    <dgm:pt modelId="{F020D4EA-F5AF-4096-BD98-B2B4E582DC3D}" type="pres">
      <dgm:prSet presAssocID="{AE78E0E7-4F91-4B1B-945C-A352AF39D475}" presName="parentText" presStyleLbl="node1" presStyleIdx="0" presStyleCnt="5">
        <dgm:presLayoutVars>
          <dgm:chMax val="0"/>
          <dgm:bulletEnabled val="1"/>
        </dgm:presLayoutVars>
      </dgm:prSet>
      <dgm:spPr/>
    </dgm:pt>
    <dgm:pt modelId="{A001A596-AD2F-45E7-9267-FA5F09DD2113}" type="pres">
      <dgm:prSet presAssocID="{698599C5-AD3A-4D1F-A999-DF16ADF70DC2}" presName="spacer" presStyleCnt="0"/>
      <dgm:spPr/>
    </dgm:pt>
    <dgm:pt modelId="{EB8402AC-80D5-4E1C-BDAB-90EAB23AC1A9}" type="pres">
      <dgm:prSet presAssocID="{F4855FBF-99BB-4A39-8ECC-C949CE69585C}" presName="parentText" presStyleLbl="node1" presStyleIdx="1" presStyleCnt="5">
        <dgm:presLayoutVars>
          <dgm:chMax val="0"/>
          <dgm:bulletEnabled val="1"/>
        </dgm:presLayoutVars>
      </dgm:prSet>
      <dgm:spPr/>
    </dgm:pt>
    <dgm:pt modelId="{50F67724-A5C6-4FD8-93C9-500FEEE0CACA}" type="pres">
      <dgm:prSet presAssocID="{DD60A310-D60D-45C5-A578-7E0A39E87DC4}" presName="spacer" presStyleCnt="0"/>
      <dgm:spPr/>
    </dgm:pt>
    <dgm:pt modelId="{0A0308C3-91B3-40FC-BE54-8EB8F8FA7DE6}" type="pres">
      <dgm:prSet presAssocID="{D188BF93-60AD-4DB2-8296-5F10712F7CCE}" presName="parentText" presStyleLbl="node1" presStyleIdx="2" presStyleCnt="5">
        <dgm:presLayoutVars>
          <dgm:chMax val="0"/>
          <dgm:bulletEnabled val="1"/>
        </dgm:presLayoutVars>
      </dgm:prSet>
      <dgm:spPr/>
    </dgm:pt>
    <dgm:pt modelId="{7A6517CA-6C14-4850-8704-FE4273916027}" type="pres">
      <dgm:prSet presAssocID="{E59E66AC-F5CF-4086-AAE9-000C85E9BDA2}" presName="spacer" presStyleCnt="0"/>
      <dgm:spPr/>
    </dgm:pt>
    <dgm:pt modelId="{066C3E80-3B8C-41F3-8C24-0BFA4A96431F}" type="pres">
      <dgm:prSet presAssocID="{8D98DAF2-9111-4D27-B822-2BC4A921E1EE}" presName="parentText" presStyleLbl="node1" presStyleIdx="3" presStyleCnt="5">
        <dgm:presLayoutVars>
          <dgm:chMax val="0"/>
          <dgm:bulletEnabled val="1"/>
        </dgm:presLayoutVars>
      </dgm:prSet>
      <dgm:spPr/>
    </dgm:pt>
    <dgm:pt modelId="{FEF52389-2BF7-4337-BAC4-A045A42C9C94}" type="pres">
      <dgm:prSet presAssocID="{04EE4B37-0162-4429-ABDE-63A168E0F5DB}" presName="spacer" presStyleCnt="0"/>
      <dgm:spPr/>
    </dgm:pt>
    <dgm:pt modelId="{EDD48144-FA67-4DC2-A07C-85A992D4321A}" type="pres">
      <dgm:prSet presAssocID="{A33FF7E1-B223-4F88-BD69-DF875BD849C7}" presName="parentText" presStyleLbl="node1" presStyleIdx="4" presStyleCnt="5">
        <dgm:presLayoutVars>
          <dgm:chMax val="0"/>
          <dgm:bulletEnabled val="1"/>
        </dgm:presLayoutVars>
      </dgm:prSet>
      <dgm:spPr/>
    </dgm:pt>
  </dgm:ptLst>
  <dgm:cxnLst>
    <dgm:cxn modelId="{F0F3885E-D726-4D28-A8FC-0FD56149CFDF}" type="presOf" srcId="{8D98DAF2-9111-4D27-B822-2BC4A921E1EE}" destId="{066C3E80-3B8C-41F3-8C24-0BFA4A96431F}" srcOrd="0" destOrd="0" presId="urn:microsoft.com/office/officeart/2005/8/layout/vList2"/>
    <dgm:cxn modelId="{3A8E2163-65FD-4B55-A277-E36BE826DACD}" type="presOf" srcId="{D188BF93-60AD-4DB2-8296-5F10712F7CCE}" destId="{0A0308C3-91B3-40FC-BE54-8EB8F8FA7DE6}" srcOrd="0" destOrd="0" presId="urn:microsoft.com/office/officeart/2005/8/layout/vList2"/>
    <dgm:cxn modelId="{98350464-E501-44B4-B9E7-5DF965784F9B}" srcId="{C7179502-0096-4FF4-AFAC-B589BF0E939D}" destId="{8D98DAF2-9111-4D27-B822-2BC4A921E1EE}" srcOrd="3" destOrd="0" parTransId="{9E4377A3-096E-4A1A-A535-A767D7A9D7EB}" sibTransId="{04EE4B37-0162-4429-ABDE-63A168E0F5DB}"/>
    <dgm:cxn modelId="{641BDA46-2CB8-4D45-81DC-DABF97DA411A}" type="presOf" srcId="{F4855FBF-99BB-4A39-8ECC-C949CE69585C}" destId="{EB8402AC-80D5-4E1C-BDAB-90EAB23AC1A9}" srcOrd="0" destOrd="0" presId="urn:microsoft.com/office/officeart/2005/8/layout/vList2"/>
    <dgm:cxn modelId="{1370A055-E1B1-4348-AD31-914B6218C6AB}" type="presOf" srcId="{C7179502-0096-4FF4-AFAC-B589BF0E939D}" destId="{82C41CFE-1C32-427C-B73B-2E7C34C7A42E}" srcOrd="0" destOrd="0" presId="urn:microsoft.com/office/officeart/2005/8/layout/vList2"/>
    <dgm:cxn modelId="{EAD9AD82-2A2A-4105-8285-BC4610DBC3AE}" type="presOf" srcId="{AE78E0E7-4F91-4B1B-945C-A352AF39D475}" destId="{F020D4EA-F5AF-4096-BD98-B2B4E582DC3D}" srcOrd="0" destOrd="0" presId="urn:microsoft.com/office/officeart/2005/8/layout/vList2"/>
    <dgm:cxn modelId="{20D779A4-E5AE-42C9-90E1-730C211B2ADC}" srcId="{C7179502-0096-4FF4-AFAC-B589BF0E939D}" destId="{A33FF7E1-B223-4F88-BD69-DF875BD849C7}" srcOrd="4" destOrd="0" parTransId="{F0B251AE-CCAA-4EFF-AC76-9C956F59101A}" sibTransId="{48B3F94C-99D7-4A05-A5A5-096208317DA8}"/>
    <dgm:cxn modelId="{D136A9D8-58AA-4017-88E8-7433289F96F6}" type="presOf" srcId="{A33FF7E1-B223-4F88-BD69-DF875BD849C7}" destId="{EDD48144-FA67-4DC2-A07C-85A992D4321A}" srcOrd="0" destOrd="0" presId="urn:microsoft.com/office/officeart/2005/8/layout/vList2"/>
    <dgm:cxn modelId="{1E997CDF-F0BF-4504-B713-C3AB58DCE85E}" srcId="{C7179502-0096-4FF4-AFAC-B589BF0E939D}" destId="{D188BF93-60AD-4DB2-8296-5F10712F7CCE}" srcOrd="2" destOrd="0" parTransId="{7E2E370D-17E9-4EA0-B3CE-D9D9BB5FE51A}" sibTransId="{E59E66AC-F5CF-4086-AAE9-000C85E9BDA2}"/>
    <dgm:cxn modelId="{E3758DED-02DE-48D7-97C3-366D456A7A71}" srcId="{C7179502-0096-4FF4-AFAC-B589BF0E939D}" destId="{F4855FBF-99BB-4A39-8ECC-C949CE69585C}" srcOrd="1" destOrd="0" parTransId="{992D3EF9-91AA-4A09-BCFB-58F800577EE7}" sibTransId="{DD60A310-D60D-45C5-A578-7E0A39E87DC4}"/>
    <dgm:cxn modelId="{DFDE80FF-1B7B-46FC-9106-D63BC74D3DA9}" srcId="{C7179502-0096-4FF4-AFAC-B589BF0E939D}" destId="{AE78E0E7-4F91-4B1B-945C-A352AF39D475}" srcOrd="0" destOrd="0" parTransId="{F4E19548-27C4-4DA5-A447-72A719B0E3DA}" sibTransId="{698599C5-AD3A-4D1F-A999-DF16ADF70DC2}"/>
    <dgm:cxn modelId="{C6A6038C-A5EF-4C60-9A1B-B23436BC3CC1}" type="presParOf" srcId="{82C41CFE-1C32-427C-B73B-2E7C34C7A42E}" destId="{F020D4EA-F5AF-4096-BD98-B2B4E582DC3D}" srcOrd="0" destOrd="0" presId="urn:microsoft.com/office/officeart/2005/8/layout/vList2"/>
    <dgm:cxn modelId="{418A767D-029D-4988-B86A-864E1DD1CA4C}" type="presParOf" srcId="{82C41CFE-1C32-427C-B73B-2E7C34C7A42E}" destId="{A001A596-AD2F-45E7-9267-FA5F09DD2113}" srcOrd="1" destOrd="0" presId="urn:microsoft.com/office/officeart/2005/8/layout/vList2"/>
    <dgm:cxn modelId="{75468F94-3731-4C53-9215-307AB98DDA77}" type="presParOf" srcId="{82C41CFE-1C32-427C-B73B-2E7C34C7A42E}" destId="{EB8402AC-80D5-4E1C-BDAB-90EAB23AC1A9}" srcOrd="2" destOrd="0" presId="urn:microsoft.com/office/officeart/2005/8/layout/vList2"/>
    <dgm:cxn modelId="{221E37D9-0EC3-4A7F-BC6D-62EAD2FA887F}" type="presParOf" srcId="{82C41CFE-1C32-427C-B73B-2E7C34C7A42E}" destId="{50F67724-A5C6-4FD8-93C9-500FEEE0CACA}" srcOrd="3" destOrd="0" presId="urn:microsoft.com/office/officeart/2005/8/layout/vList2"/>
    <dgm:cxn modelId="{50061A89-5E0C-4E90-9159-7A5CC9E9A4E0}" type="presParOf" srcId="{82C41CFE-1C32-427C-B73B-2E7C34C7A42E}" destId="{0A0308C3-91B3-40FC-BE54-8EB8F8FA7DE6}" srcOrd="4" destOrd="0" presId="urn:microsoft.com/office/officeart/2005/8/layout/vList2"/>
    <dgm:cxn modelId="{F43079B9-B851-4C49-A914-65BEA99AA389}" type="presParOf" srcId="{82C41CFE-1C32-427C-B73B-2E7C34C7A42E}" destId="{7A6517CA-6C14-4850-8704-FE4273916027}" srcOrd="5" destOrd="0" presId="urn:microsoft.com/office/officeart/2005/8/layout/vList2"/>
    <dgm:cxn modelId="{33ADEA8F-DAA0-416C-AED4-3ECC1477FE2E}" type="presParOf" srcId="{82C41CFE-1C32-427C-B73B-2E7C34C7A42E}" destId="{066C3E80-3B8C-41F3-8C24-0BFA4A96431F}" srcOrd="6" destOrd="0" presId="urn:microsoft.com/office/officeart/2005/8/layout/vList2"/>
    <dgm:cxn modelId="{378C70AC-F2BD-4E52-BB83-42153937AB14}" type="presParOf" srcId="{82C41CFE-1C32-427C-B73B-2E7C34C7A42E}" destId="{FEF52389-2BF7-4337-BAC4-A045A42C9C94}" srcOrd="7" destOrd="0" presId="urn:microsoft.com/office/officeart/2005/8/layout/vList2"/>
    <dgm:cxn modelId="{6CAB699D-55A5-4B96-9E30-FDC07EBD6402}" type="presParOf" srcId="{82C41CFE-1C32-427C-B73B-2E7C34C7A42E}" destId="{EDD48144-FA67-4DC2-A07C-85A992D4321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91071-3F42-4D58-900B-D30E5D8E0685}">
      <dsp:nvSpPr>
        <dsp:cNvPr id="0" name=""/>
        <dsp:cNvSpPr/>
      </dsp:nvSpPr>
      <dsp:spPr>
        <a:xfrm>
          <a:off x="0" y="2569"/>
          <a:ext cx="5990135"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EB2E2-DAE9-4332-B406-7B1BD8272629}">
      <dsp:nvSpPr>
        <dsp:cNvPr id="0" name=""/>
        <dsp:cNvSpPr/>
      </dsp:nvSpPr>
      <dsp:spPr>
        <a:xfrm>
          <a:off x="0" y="2569"/>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Python</a:t>
          </a:r>
          <a:endParaRPr lang="en-US" sz="4100" kern="1200"/>
        </a:p>
      </dsp:txBody>
      <dsp:txXfrm>
        <a:off x="0" y="2569"/>
        <a:ext cx="5990135" cy="876152"/>
      </dsp:txXfrm>
    </dsp:sp>
    <dsp:sp modelId="{5172EED1-9E23-4482-9532-DE90026BD1AE}">
      <dsp:nvSpPr>
        <dsp:cNvPr id="0" name=""/>
        <dsp:cNvSpPr/>
      </dsp:nvSpPr>
      <dsp:spPr>
        <a:xfrm>
          <a:off x="0" y="878721"/>
          <a:ext cx="5990135" cy="0"/>
        </a:xfrm>
        <a:prstGeom prst="line">
          <a:avLst/>
        </a:prstGeom>
        <a:solidFill>
          <a:schemeClr val="accent2">
            <a:hueOff val="-1484934"/>
            <a:satOff val="484"/>
            <a:lumOff val="-431"/>
            <a:alphaOff val="0"/>
          </a:schemeClr>
        </a:solidFill>
        <a:ln w="13970" cap="flat" cmpd="sng" algn="ctr">
          <a:solidFill>
            <a:schemeClr val="accent2">
              <a:hueOff val="-1484934"/>
              <a:satOff val="484"/>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B3E86-682F-4F06-A693-16F5C51D99F6}">
      <dsp:nvSpPr>
        <dsp:cNvPr id="0" name=""/>
        <dsp:cNvSpPr/>
      </dsp:nvSpPr>
      <dsp:spPr>
        <a:xfrm>
          <a:off x="0" y="878721"/>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Flask</a:t>
          </a:r>
          <a:endParaRPr lang="en-US" sz="4100" kern="1200"/>
        </a:p>
      </dsp:txBody>
      <dsp:txXfrm>
        <a:off x="0" y="878721"/>
        <a:ext cx="5990135" cy="876152"/>
      </dsp:txXfrm>
    </dsp:sp>
    <dsp:sp modelId="{86397C2B-7D33-40FA-B4DB-16CC28E29749}">
      <dsp:nvSpPr>
        <dsp:cNvPr id="0" name=""/>
        <dsp:cNvSpPr/>
      </dsp:nvSpPr>
      <dsp:spPr>
        <a:xfrm>
          <a:off x="0" y="1754874"/>
          <a:ext cx="5990135" cy="0"/>
        </a:xfrm>
        <a:prstGeom prst="line">
          <a:avLst/>
        </a:prstGeom>
        <a:solidFill>
          <a:schemeClr val="accent2">
            <a:hueOff val="-2969867"/>
            <a:satOff val="969"/>
            <a:lumOff val="-863"/>
            <a:alphaOff val="0"/>
          </a:schemeClr>
        </a:solidFill>
        <a:ln w="13970" cap="flat" cmpd="sng" algn="ctr">
          <a:solidFill>
            <a:schemeClr val="accent2">
              <a:hueOff val="-2969867"/>
              <a:satOff val="969"/>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8517C-66F6-41BA-9BBC-595CD8F4BAED}">
      <dsp:nvSpPr>
        <dsp:cNvPr id="0" name=""/>
        <dsp:cNvSpPr/>
      </dsp:nvSpPr>
      <dsp:spPr>
        <a:xfrm>
          <a:off x="0" y="1754874"/>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HTML/CSS</a:t>
          </a:r>
          <a:endParaRPr lang="en-US" sz="4100" kern="1200"/>
        </a:p>
      </dsp:txBody>
      <dsp:txXfrm>
        <a:off x="0" y="1754874"/>
        <a:ext cx="5990135" cy="876152"/>
      </dsp:txXfrm>
    </dsp:sp>
    <dsp:sp modelId="{3682F6EE-ED94-4AAD-BC52-B1B67B58BA95}">
      <dsp:nvSpPr>
        <dsp:cNvPr id="0" name=""/>
        <dsp:cNvSpPr/>
      </dsp:nvSpPr>
      <dsp:spPr>
        <a:xfrm>
          <a:off x="0" y="2631027"/>
          <a:ext cx="5990135" cy="0"/>
        </a:xfrm>
        <a:prstGeom prst="line">
          <a:avLst/>
        </a:prstGeom>
        <a:solidFill>
          <a:schemeClr val="accent2">
            <a:hueOff val="-4454801"/>
            <a:satOff val="1453"/>
            <a:lumOff val="-1294"/>
            <a:alphaOff val="0"/>
          </a:schemeClr>
        </a:solidFill>
        <a:ln w="13970" cap="flat" cmpd="sng" algn="ctr">
          <a:solidFill>
            <a:schemeClr val="accent2">
              <a:hueOff val="-4454801"/>
              <a:satOff val="1453"/>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F17D1-1A9B-4069-AB2A-F5559F1235BC}">
      <dsp:nvSpPr>
        <dsp:cNvPr id="0" name=""/>
        <dsp:cNvSpPr/>
      </dsp:nvSpPr>
      <dsp:spPr>
        <a:xfrm>
          <a:off x="0" y="2631027"/>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ChatGPT API</a:t>
          </a:r>
          <a:endParaRPr lang="en-US" sz="4100" kern="1200"/>
        </a:p>
      </dsp:txBody>
      <dsp:txXfrm>
        <a:off x="0" y="2631027"/>
        <a:ext cx="5990135" cy="876152"/>
      </dsp:txXfrm>
    </dsp:sp>
    <dsp:sp modelId="{19973310-F7AD-4A24-B181-0D2E2928988F}">
      <dsp:nvSpPr>
        <dsp:cNvPr id="0" name=""/>
        <dsp:cNvSpPr/>
      </dsp:nvSpPr>
      <dsp:spPr>
        <a:xfrm>
          <a:off x="0" y="3507179"/>
          <a:ext cx="5990135" cy="0"/>
        </a:xfrm>
        <a:prstGeom prst="line">
          <a:avLst/>
        </a:prstGeom>
        <a:solidFill>
          <a:schemeClr val="accent2">
            <a:hueOff val="-5939734"/>
            <a:satOff val="1938"/>
            <a:lumOff val="-1726"/>
            <a:alphaOff val="0"/>
          </a:schemeClr>
        </a:solidFill>
        <a:ln w="13970" cap="flat" cmpd="sng" algn="ctr">
          <a:solidFill>
            <a:schemeClr val="accent2">
              <a:hueOff val="-5939734"/>
              <a:satOff val="1938"/>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8F2A7-F81F-4957-B467-68C7F5FA5E41}">
      <dsp:nvSpPr>
        <dsp:cNvPr id="0" name=""/>
        <dsp:cNvSpPr/>
      </dsp:nvSpPr>
      <dsp:spPr>
        <a:xfrm>
          <a:off x="0" y="3507179"/>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Other LLMs APIs</a:t>
          </a:r>
          <a:endParaRPr lang="en-US" sz="4100" kern="1200"/>
        </a:p>
      </dsp:txBody>
      <dsp:txXfrm>
        <a:off x="0" y="3507179"/>
        <a:ext cx="5990135" cy="876152"/>
      </dsp:txXfrm>
    </dsp:sp>
    <dsp:sp modelId="{FEB576E1-12AA-4671-9B75-153E07D51476}">
      <dsp:nvSpPr>
        <dsp:cNvPr id="0" name=""/>
        <dsp:cNvSpPr/>
      </dsp:nvSpPr>
      <dsp:spPr>
        <a:xfrm>
          <a:off x="0" y="4383332"/>
          <a:ext cx="5990135"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6DB3C-F198-43DA-869F-CA2C70C4EDE4}">
      <dsp:nvSpPr>
        <dsp:cNvPr id="0" name=""/>
        <dsp:cNvSpPr/>
      </dsp:nvSpPr>
      <dsp:spPr>
        <a:xfrm>
          <a:off x="0" y="4383332"/>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baseline="0"/>
            <a:t>Azure (for 2.0)</a:t>
          </a:r>
          <a:endParaRPr lang="en-US" sz="4100" kern="1200"/>
        </a:p>
      </dsp:txBody>
      <dsp:txXfrm>
        <a:off x="0" y="4383332"/>
        <a:ext cx="5990135" cy="8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0D4EA-F5AF-4096-BD98-B2B4E582DC3D}">
      <dsp:nvSpPr>
        <dsp:cNvPr id="0" name=""/>
        <dsp:cNvSpPr/>
      </dsp:nvSpPr>
      <dsp:spPr>
        <a:xfrm>
          <a:off x="0" y="2612"/>
          <a:ext cx="5990135" cy="1040723"/>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Sep. 8</a:t>
          </a:r>
          <a:r>
            <a:rPr lang="en-US" sz="1600" b="1" kern="1200" baseline="30000" dirty="0"/>
            <a:t>th</a:t>
          </a:r>
          <a:r>
            <a:rPr lang="en-US" sz="1600" b="1" kern="1200" dirty="0"/>
            <a:t> </a:t>
          </a:r>
          <a:br>
            <a:rPr lang="en-US" sz="1400" kern="1200" dirty="0"/>
          </a:br>
          <a:r>
            <a:rPr lang="en-US" sz="1400" kern="1200" dirty="0"/>
            <a:t>Hello World Finished </a:t>
          </a:r>
        </a:p>
      </dsp:txBody>
      <dsp:txXfrm>
        <a:off x="50804" y="53416"/>
        <a:ext cx="5888527" cy="939115"/>
      </dsp:txXfrm>
    </dsp:sp>
    <dsp:sp modelId="{EB8402AC-80D5-4E1C-BDAB-90EAB23AC1A9}">
      <dsp:nvSpPr>
        <dsp:cNvPr id="0" name=""/>
        <dsp:cNvSpPr/>
      </dsp:nvSpPr>
      <dsp:spPr>
        <a:xfrm>
          <a:off x="0" y="1056638"/>
          <a:ext cx="5990135" cy="1040723"/>
        </a:xfrm>
        <a:prstGeom prst="roundRect">
          <a:avLst/>
        </a:prstGeom>
        <a:solidFill>
          <a:schemeClr val="accent2">
            <a:hueOff val="-1856167"/>
            <a:satOff val="606"/>
            <a:lumOff val="-5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Oct. 13</a:t>
          </a:r>
          <a:r>
            <a:rPr lang="en-US" sz="1600" b="1" kern="1200" baseline="30000" dirty="0"/>
            <a:t>th</a:t>
          </a:r>
        </a:p>
        <a:p>
          <a:pPr marL="0" lvl="0" indent="0" algn="l" defTabSz="711200">
            <a:lnSpc>
              <a:spcPct val="90000"/>
            </a:lnSpc>
            <a:spcBef>
              <a:spcPct val="0"/>
            </a:spcBef>
            <a:spcAft>
              <a:spcPct val="35000"/>
            </a:spcAft>
            <a:buNone/>
          </a:pPr>
          <a:r>
            <a:rPr lang="en-US" sz="1400" kern="1200" dirty="0"/>
            <a:t>MVP: Graph creation, extension, visualization</a:t>
          </a:r>
        </a:p>
      </dsp:txBody>
      <dsp:txXfrm>
        <a:off x="50804" y="1107442"/>
        <a:ext cx="5888527" cy="939115"/>
      </dsp:txXfrm>
    </dsp:sp>
    <dsp:sp modelId="{0A0308C3-91B3-40FC-BE54-8EB8F8FA7DE6}">
      <dsp:nvSpPr>
        <dsp:cNvPr id="0" name=""/>
        <dsp:cNvSpPr/>
      </dsp:nvSpPr>
      <dsp:spPr>
        <a:xfrm>
          <a:off x="0" y="2110665"/>
          <a:ext cx="5990135" cy="1040723"/>
        </a:xfrm>
        <a:prstGeom prst="roundRect">
          <a:avLst/>
        </a:prstGeom>
        <a:solidFill>
          <a:schemeClr val="accent2">
            <a:hueOff val="-3712334"/>
            <a:satOff val="1211"/>
            <a:lumOff val="-107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Oct. 16</a:t>
          </a:r>
          <a:r>
            <a:rPr lang="en-US" sz="1600" b="1" kern="1200" baseline="30000" dirty="0"/>
            <a:t>th</a:t>
          </a:r>
          <a:r>
            <a:rPr lang="en-US" sz="1600" b="1" kern="1200" dirty="0"/>
            <a:t> </a:t>
          </a:r>
          <a:br>
            <a:rPr lang="en-US" sz="1400" kern="1200" dirty="0"/>
          </a:br>
          <a:r>
            <a:rPr lang="en-US" sz="1400" kern="1200" dirty="0"/>
            <a:t>Design Presentation</a:t>
          </a:r>
        </a:p>
      </dsp:txBody>
      <dsp:txXfrm>
        <a:off x="50804" y="2161469"/>
        <a:ext cx="5888527" cy="939115"/>
      </dsp:txXfrm>
    </dsp:sp>
    <dsp:sp modelId="{066C3E80-3B8C-41F3-8C24-0BFA4A96431F}">
      <dsp:nvSpPr>
        <dsp:cNvPr id="0" name=""/>
        <dsp:cNvSpPr/>
      </dsp:nvSpPr>
      <dsp:spPr>
        <a:xfrm>
          <a:off x="0" y="3164691"/>
          <a:ext cx="5990135" cy="1040723"/>
        </a:xfrm>
        <a:prstGeom prst="roundRect">
          <a:avLst/>
        </a:prstGeom>
        <a:solidFill>
          <a:schemeClr val="accent2">
            <a:hueOff val="-5568501"/>
            <a:satOff val="1817"/>
            <a:lumOff val="-161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Dec. 4</a:t>
          </a:r>
          <a:r>
            <a:rPr lang="en-US" sz="1600" b="1" kern="1200" baseline="30000" dirty="0"/>
            <a:t>th</a:t>
          </a:r>
          <a:br>
            <a:rPr lang="en-US" sz="1400" kern="1200" dirty="0"/>
          </a:br>
          <a:r>
            <a:rPr lang="en-US" sz="1400" kern="1200" dirty="0"/>
            <a:t>1.0: Evaluate performance, other LLMs, improve visualization, edit graph</a:t>
          </a:r>
        </a:p>
      </dsp:txBody>
      <dsp:txXfrm>
        <a:off x="50804" y="3215495"/>
        <a:ext cx="5888527" cy="939115"/>
      </dsp:txXfrm>
    </dsp:sp>
    <dsp:sp modelId="{EDD48144-FA67-4DC2-A07C-85A992D4321A}">
      <dsp:nvSpPr>
        <dsp:cNvPr id="0" name=""/>
        <dsp:cNvSpPr/>
      </dsp:nvSpPr>
      <dsp:spPr>
        <a:xfrm>
          <a:off x="0" y="4218718"/>
          <a:ext cx="5990135" cy="1040723"/>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Week of Dec. 11</a:t>
          </a:r>
          <a:r>
            <a:rPr lang="en-US" sz="1600" b="1" kern="1200" baseline="30000" dirty="0"/>
            <a:t>th</a:t>
          </a:r>
          <a:br>
            <a:rPr lang="en-US" sz="1400" kern="1200" baseline="30000" dirty="0"/>
          </a:br>
          <a:r>
            <a:rPr lang="en-US" sz="2000" kern="1200" baseline="30000" dirty="0"/>
            <a:t>Final Presentation and Artifacts</a:t>
          </a:r>
          <a:br>
            <a:rPr lang="en-US" sz="1400" kern="1200" baseline="30000" dirty="0"/>
          </a:br>
          <a:br>
            <a:rPr lang="en-US" sz="1400" kern="1200" dirty="0"/>
          </a:br>
          <a:endParaRPr lang="en-US" sz="1400" kern="1200" dirty="0"/>
        </a:p>
      </dsp:txBody>
      <dsp:txXfrm>
        <a:off x="50804" y="4269522"/>
        <a:ext cx="5888527" cy="9391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41DAD2F-22FE-4C7F-9F7D-C115576F3708}" type="datetimeFigureOut">
              <a:rPr lang="en-US" smtClean="0"/>
              <a:t>10/18/2023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B98D672-B5FC-407B-9FD7-EA93C31B3C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73987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AD2F-22FE-4C7F-9F7D-C115576F3708}"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315429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AD2F-22FE-4C7F-9F7D-C115576F3708}"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284351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AD2F-22FE-4C7F-9F7D-C115576F3708}"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419791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DAD2F-22FE-4C7F-9F7D-C115576F3708}"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8D672-B5FC-407B-9FD7-EA93C31B3C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134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DAD2F-22FE-4C7F-9F7D-C115576F3708}"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100040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DAD2F-22FE-4C7F-9F7D-C115576F3708}"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20438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DAD2F-22FE-4C7F-9F7D-C115576F3708}"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42479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DAD2F-22FE-4C7F-9F7D-C115576F3708}"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43829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DAD2F-22FE-4C7F-9F7D-C115576F3708}"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6560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DAD2F-22FE-4C7F-9F7D-C115576F3708}"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8D672-B5FC-407B-9FD7-EA93C31B3C09}" type="slidenum">
              <a:rPr lang="en-US" smtClean="0"/>
              <a:t>‹#›</a:t>
            </a:fld>
            <a:endParaRPr lang="en-US"/>
          </a:p>
        </p:txBody>
      </p:sp>
    </p:spTree>
    <p:extLst>
      <p:ext uri="{BB962C8B-B14F-4D97-AF65-F5344CB8AC3E}">
        <p14:creationId xmlns:p14="http://schemas.microsoft.com/office/powerpoint/2010/main" val="13759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41DAD2F-22FE-4C7F-9F7D-C115576F3708}" type="datetimeFigureOut">
              <a:rPr lang="en-US" smtClean="0"/>
              <a:t>10/18/2023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B98D672-B5FC-407B-9FD7-EA93C31B3C09}" type="slidenum">
              <a:rPr lang="en-US" smtClean="0"/>
              <a:t>‹#›</a:t>
            </a:fld>
            <a:endParaRPr lang="en-US"/>
          </a:p>
        </p:txBody>
      </p:sp>
    </p:spTree>
    <p:extLst>
      <p:ext uri="{BB962C8B-B14F-4D97-AF65-F5344CB8AC3E}">
        <p14:creationId xmlns:p14="http://schemas.microsoft.com/office/powerpoint/2010/main" val="246828421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E0C6-4819-E965-8C9A-0593A2A569CF}"/>
              </a:ext>
            </a:extLst>
          </p:cNvPr>
          <p:cNvSpPr>
            <a:spLocks noGrp="1"/>
          </p:cNvSpPr>
          <p:nvPr>
            <p:ph type="ctrTitle"/>
          </p:nvPr>
        </p:nvSpPr>
        <p:spPr/>
        <p:txBody>
          <a:bodyPr/>
          <a:lstStyle/>
          <a:p>
            <a:r>
              <a:rPr lang="en-US" dirty="0"/>
              <a:t>Knowledge Graph Generator</a:t>
            </a:r>
          </a:p>
        </p:txBody>
      </p:sp>
      <p:sp>
        <p:nvSpPr>
          <p:cNvPr id="3" name="Subtitle 2">
            <a:extLst>
              <a:ext uri="{FF2B5EF4-FFF2-40B4-BE49-F238E27FC236}">
                <a16:creationId xmlns:a16="http://schemas.microsoft.com/office/drawing/2014/main" id="{D3592B08-FE41-075B-9481-D988B9F2F7AE}"/>
              </a:ext>
            </a:extLst>
          </p:cNvPr>
          <p:cNvSpPr>
            <a:spLocks noGrp="1"/>
          </p:cNvSpPr>
          <p:nvPr>
            <p:ph type="subTitle" idx="1"/>
          </p:nvPr>
        </p:nvSpPr>
        <p:spPr/>
        <p:txBody>
          <a:bodyPr>
            <a:normAutofit/>
          </a:bodyPr>
          <a:lstStyle/>
          <a:p>
            <a:r>
              <a:rPr lang="en-US" dirty="0"/>
              <a:t>CIS 598</a:t>
            </a:r>
          </a:p>
          <a:p>
            <a:r>
              <a:rPr lang="en-US" dirty="0"/>
              <a:t>Caleb Martin</a:t>
            </a:r>
          </a:p>
          <a:p>
            <a:r>
              <a:rPr lang="en-US" dirty="0"/>
              <a:t>Dr. </a:t>
            </a:r>
            <a:r>
              <a:rPr lang="en-US" dirty="0" err="1"/>
              <a:t>Hande</a:t>
            </a:r>
            <a:r>
              <a:rPr lang="en-US" dirty="0"/>
              <a:t> McGinty</a:t>
            </a:r>
          </a:p>
        </p:txBody>
      </p:sp>
    </p:spTree>
    <p:extLst>
      <p:ext uri="{BB962C8B-B14F-4D97-AF65-F5344CB8AC3E}">
        <p14:creationId xmlns:p14="http://schemas.microsoft.com/office/powerpoint/2010/main" val="350749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95F83622-9C51-462D-849C-7930BC3F9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192000"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67C2C-BA1F-40F3-FC1D-184D1762D67B}"/>
              </a:ext>
            </a:extLst>
          </p:cNvPr>
          <p:cNvSpPr>
            <a:spLocks noGrp="1"/>
          </p:cNvSpPr>
          <p:nvPr>
            <p:ph type="title"/>
          </p:nvPr>
        </p:nvSpPr>
        <p:spPr>
          <a:xfrm>
            <a:off x="1261872" y="758953"/>
            <a:ext cx="9418320" cy="2944084"/>
          </a:xfrm>
        </p:spPr>
        <p:txBody>
          <a:bodyPr vert="horz" lIns="91440" tIns="45720" rIns="91440" bIns="45720" rtlCol="0" anchor="b">
            <a:normAutofit/>
          </a:bodyPr>
          <a:lstStyle/>
          <a:p>
            <a:pPr>
              <a:lnSpc>
                <a:spcPct val="85000"/>
              </a:lnSpc>
            </a:pPr>
            <a:r>
              <a:rPr lang="en-US" sz="7200" dirty="0"/>
              <a:t>Questions?</a:t>
            </a:r>
            <a:endParaRPr lang="en-US" sz="7200"/>
          </a:p>
        </p:txBody>
      </p:sp>
      <p:sp>
        <p:nvSpPr>
          <p:cNvPr id="11" name="Rectangle 10">
            <a:extLst>
              <a:ext uri="{FF2B5EF4-FFF2-40B4-BE49-F238E27FC236}">
                <a16:creationId xmlns:a16="http://schemas.microsoft.com/office/drawing/2014/main" id="{DA797C01-AD12-4343-9A8C-6E992C1A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9"/>
            <a:ext cx="12192000" cy="2669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92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FCAA-C79F-5946-72A3-78041CF9F47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6930125-904B-6B14-7FAE-C3D6F9E286BC}"/>
              </a:ext>
            </a:extLst>
          </p:cNvPr>
          <p:cNvSpPr>
            <a:spLocks noGrp="1"/>
          </p:cNvSpPr>
          <p:nvPr>
            <p:ph idx="1"/>
          </p:nvPr>
        </p:nvSpPr>
        <p:spPr/>
        <p:txBody>
          <a:bodyPr>
            <a:normAutofit fontScale="85000" lnSpcReduction="10000"/>
          </a:bodyPr>
          <a:lstStyle/>
          <a:p>
            <a:pPr>
              <a:lnSpc>
                <a:spcPct val="200000"/>
              </a:lnSpc>
            </a:pPr>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eb app that allows the creation and extension of knowledge graphs from raw text</a:t>
            </a:r>
          </a:p>
          <a:p>
            <a:pPr>
              <a:lnSpc>
                <a:spcPct val="200000"/>
              </a:lnSpc>
            </a:pPr>
            <a:r>
              <a:rPr lang="en-US" sz="1800" dirty="0">
                <a:latin typeface="Calibri" panose="020F0502020204030204" pitchFamily="34" charset="0"/>
                <a:cs typeface="Times New Roman" panose="02020603050405020304" pitchFamily="18" charset="0"/>
              </a:rPr>
              <a:t>Uses Large Language Models (LLMs) like ChatGPT to parse the raw text and create the knowledge graphs</a:t>
            </a:r>
          </a:p>
          <a:p>
            <a:pPr>
              <a:lnSpc>
                <a:spcPct val="200000"/>
              </a:lnSpc>
            </a:pPr>
            <a:r>
              <a:rPr lang="en-US" sz="1800" dirty="0">
                <a:latin typeface="Calibri" panose="020F0502020204030204" pitchFamily="34" charset="0"/>
                <a:cs typeface="Times New Roman" panose="02020603050405020304" pitchFamily="18" charset="0"/>
              </a:rPr>
              <a:t>Display the generated knowledge graph on the web application</a:t>
            </a:r>
          </a:p>
          <a:p>
            <a:pPr>
              <a:lnSpc>
                <a:spcPct val="200000"/>
              </a:lnSpc>
            </a:pPr>
            <a:r>
              <a:rPr lang="en-US" sz="1800" dirty="0">
                <a:latin typeface="Calibri" panose="020F0502020204030204" pitchFamily="34" charset="0"/>
                <a:cs typeface="Times New Roman" panose="02020603050405020304" pitchFamily="18" charset="0"/>
              </a:rPr>
              <a:t>It is quite difficult to create and extend knowledge graphs currently</a:t>
            </a:r>
          </a:p>
          <a:p>
            <a:pPr>
              <a:lnSpc>
                <a:spcPct val="200000"/>
              </a:lnSpc>
            </a:pPr>
            <a:r>
              <a:rPr lang="en-US" sz="1800" dirty="0">
                <a:latin typeface="Calibri" panose="020F0502020204030204" pitchFamily="34" charset="0"/>
                <a:cs typeface="Times New Roman" panose="02020603050405020304" pitchFamily="18" charset="0"/>
              </a:rPr>
              <a:t>Easily allow the creation and extension by simply </a:t>
            </a:r>
            <a:r>
              <a:rPr lang="en-US" sz="1800" dirty="0" err="1">
                <a:latin typeface="Calibri" panose="020F0502020204030204" pitchFamily="34" charset="0"/>
                <a:cs typeface="Times New Roman" panose="02020603050405020304" pitchFamily="18" charset="0"/>
              </a:rPr>
              <a:t>inputing</a:t>
            </a:r>
            <a:r>
              <a:rPr lang="en-US" sz="1800" dirty="0">
                <a:latin typeface="Calibri" panose="020F0502020204030204" pitchFamily="34" charset="0"/>
                <a:cs typeface="Times New Roman" panose="02020603050405020304" pitchFamily="18" charset="0"/>
              </a:rPr>
              <a:t> raw text</a:t>
            </a:r>
          </a:p>
          <a:p>
            <a:pPr>
              <a:lnSpc>
                <a:spcPct val="200000"/>
              </a:lnSpc>
            </a:pPr>
            <a:r>
              <a:rPr lang="en-US" sz="1800" dirty="0">
                <a:latin typeface="Calibri" panose="020F0502020204030204" pitchFamily="34" charset="0"/>
                <a:cs typeface="Times New Roman" panose="02020603050405020304" pitchFamily="18" charset="0"/>
              </a:rPr>
              <a:t>Initial Idea / Proof of concept from Antonio </a:t>
            </a:r>
            <a:r>
              <a:rPr lang="en-US" sz="1800" dirty="0" err="1">
                <a:latin typeface="Calibri" panose="020F0502020204030204" pitchFamily="34" charset="0"/>
                <a:cs typeface="Times New Roman" panose="02020603050405020304" pitchFamily="18" charset="0"/>
              </a:rPr>
              <a:t>Zaitoun</a:t>
            </a:r>
            <a:r>
              <a:rPr lang="en-US" sz="1800" dirty="0">
                <a:latin typeface="Calibri" panose="020F0502020204030204" pitchFamily="34" charset="0"/>
                <a:cs typeface="Times New Roman" panose="02020603050405020304" pitchFamily="18" charset="0"/>
              </a:rPr>
              <a:t> here: https://github.com/Minitour/ontology-extension-chatgpt</a:t>
            </a:r>
            <a:endParaRPr lang="en-US" dirty="0"/>
          </a:p>
        </p:txBody>
      </p:sp>
    </p:spTree>
    <p:extLst>
      <p:ext uri="{BB962C8B-B14F-4D97-AF65-F5344CB8AC3E}">
        <p14:creationId xmlns:p14="http://schemas.microsoft.com/office/powerpoint/2010/main" val="315745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7215-F1D9-49FD-C750-95FA751CD04D}"/>
              </a:ext>
            </a:extLst>
          </p:cNvPr>
          <p:cNvSpPr>
            <a:spLocks noGrp="1"/>
          </p:cNvSpPr>
          <p:nvPr>
            <p:ph type="title"/>
          </p:nvPr>
        </p:nvSpPr>
        <p:spPr/>
        <p:txBody>
          <a:bodyPr/>
          <a:lstStyle/>
          <a:p>
            <a:r>
              <a:rPr lang="en-US" dirty="0"/>
              <a:t>Example Input</a:t>
            </a:r>
          </a:p>
        </p:txBody>
      </p:sp>
      <p:sp>
        <p:nvSpPr>
          <p:cNvPr id="3" name="Content Placeholder 2">
            <a:extLst>
              <a:ext uri="{FF2B5EF4-FFF2-40B4-BE49-F238E27FC236}">
                <a16:creationId xmlns:a16="http://schemas.microsoft.com/office/drawing/2014/main" id="{31069C3C-CD16-48F7-6D34-257F04878258}"/>
              </a:ext>
            </a:extLst>
          </p:cNvPr>
          <p:cNvSpPr>
            <a:spLocks noGrp="1"/>
          </p:cNvSpPr>
          <p:nvPr>
            <p:ph idx="1"/>
          </p:nvPr>
        </p:nvSpPr>
        <p:spPr/>
        <p:txBody>
          <a:bodyPr>
            <a:normAutofit/>
          </a:bodyPr>
          <a:lstStyle/>
          <a:p>
            <a:pPr marL="0" indent="0">
              <a:buNone/>
            </a:pPr>
            <a:r>
              <a:rPr lang="en-US" dirty="0"/>
              <a:t>Mindfulness-based stress reduction: Mindfulness-based clinical interventions combine meditation exercises with psychoeducational elements, cognitive-</a:t>
            </a:r>
            <a:r>
              <a:rPr lang="en-US" dirty="0" err="1"/>
              <a:t>behavioural</a:t>
            </a:r>
            <a:r>
              <a:rPr lang="en-US" dirty="0"/>
              <a:t> interventions and movement exercises. The core practices are sitting meditation with breath awareness and focused attention, awareness of sensations in the body (body scan), yoga exercises (e.g. hatha yoga, mindful movement), walking meditation and insight meditation. The two most used mindfulness-based clinical interventions in oncology are mindfulness-based stress reduction (MBSR) and mindfulness-based cognitive therapy (MBCT). MBSR is a specific multimodal </a:t>
            </a:r>
            <a:r>
              <a:rPr lang="en-US" dirty="0" err="1"/>
              <a:t>programme</a:t>
            </a:r>
            <a:r>
              <a:rPr lang="en-US" dirty="0"/>
              <a:t> focused on improving well-being and health. It has been used as an intervention for cancer patients. A meta-analysis showed the effects of MBSR on the mental health of cancer patients (Cohen’s effect size d ¼ 0.18).88 Documented benefits after </a:t>
            </a:r>
            <a:r>
              <a:rPr lang="en-US" dirty="0" err="1"/>
              <a:t>programme</a:t>
            </a:r>
            <a:r>
              <a:rPr lang="en-US" dirty="0"/>
              <a:t> participation include improvements in: stress; mood; anxiety; depressive mood; sleep; fatigue; psychological functioning; psychosocial adjustment; stress reduction; enhancements in coping and well-being symptoms; QoL; fear of recurrence.</a:t>
            </a:r>
          </a:p>
        </p:txBody>
      </p:sp>
    </p:spTree>
    <p:extLst>
      <p:ext uri="{BB962C8B-B14F-4D97-AF65-F5344CB8AC3E}">
        <p14:creationId xmlns:p14="http://schemas.microsoft.com/office/powerpoint/2010/main" val="136817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AEF-B095-B313-550B-F4DF7F5B7683}"/>
              </a:ext>
            </a:extLst>
          </p:cNvPr>
          <p:cNvSpPr>
            <a:spLocks noGrp="1"/>
          </p:cNvSpPr>
          <p:nvPr>
            <p:ph type="title"/>
          </p:nvPr>
        </p:nvSpPr>
        <p:spPr/>
        <p:txBody>
          <a:bodyPr/>
          <a:lstStyle/>
          <a:p>
            <a:r>
              <a:rPr lang="en-US" dirty="0"/>
              <a:t>Example Graph</a:t>
            </a:r>
          </a:p>
        </p:txBody>
      </p:sp>
      <p:pic>
        <p:nvPicPr>
          <p:cNvPr id="5" name="Content Placeholder 4">
            <a:extLst>
              <a:ext uri="{FF2B5EF4-FFF2-40B4-BE49-F238E27FC236}">
                <a16:creationId xmlns:a16="http://schemas.microsoft.com/office/drawing/2014/main" id="{7E8CE9ED-6E46-5CB5-476A-924B753DECEC}"/>
              </a:ext>
            </a:extLst>
          </p:cNvPr>
          <p:cNvPicPr>
            <a:picLocks noGrp="1" noChangeAspect="1"/>
          </p:cNvPicPr>
          <p:nvPr>
            <p:ph idx="1"/>
          </p:nvPr>
        </p:nvPicPr>
        <p:blipFill>
          <a:blip r:embed="rId2"/>
          <a:stretch>
            <a:fillRect/>
          </a:stretch>
        </p:blipFill>
        <p:spPr>
          <a:xfrm>
            <a:off x="1376516" y="1691322"/>
            <a:ext cx="8697268" cy="5033459"/>
          </a:xfrm>
        </p:spPr>
      </p:pic>
    </p:spTree>
    <p:extLst>
      <p:ext uri="{BB962C8B-B14F-4D97-AF65-F5344CB8AC3E}">
        <p14:creationId xmlns:p14="http://schemas.microsoft.com/office/powerpoint/2010/main" val="421948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486C-D3F1-504C-8730-C38DDF0C5139}"/>
              </a:ext>
            </a:extLst>
          </p:cNvPr>
          <p:cNvSpPr>
            <a:spLocks noGrp="1"/>
          </p:cNvSpPr>
          <p:nvPr>
            <p:ph type="title"/>
          </p:nvPr>
        </p:nvSpPr>
        <p:spPr/>
        <p:txBody>
          <a:bodyPr/>
          <a:lstStyle/>
          <a:p>
            <a:r>
              <a:rPr lang="en-US" dirty="0"/>
              <a:t>MVP Features</a:t>
            </a:r>
          </a:p>
        </p:txBody>
      </p:sp>
      <p:sp>
        <p:nvSpPr>
          <p:cNvPr id="3" name="Content Placeholder 2">
            <a:extLst>
              <a:ext uri="{FF2B5EF4-FFF2-40B4-BE49-F238E27FC236}">
                <a16:creationId xmlns:a16="http://schemas.microsoft.com/office/drawing/2014/main" id="{D8600ECA-650D-C3BC-FBA9-6F61863951B1}"/>
              </a:ext>
            </a:extLst>
          </p:cNvPr>
          <p:cNvSpPr>
            <a:spLocks noGrp="1"/>
          </p:cNvSpPr>
          <p:nvPr>
            <p:ph idx="1"/>
          </p:nvPr>
        </p:nvSpPr>
        <p:spPr/>
        <p:txBody>
          <a:bodyPr/>
          <a:lstStyle/>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users to create a knowledge graph from raw text from the web app using the Chat-GPT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users to extend a knowledge graph from raw text from the web app using the Chat-GPT API.</a:t>
            </a: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Investigate the necessity of using seeds words for entities and relations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users to view a static visualization of the knowledge graphs on the web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48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486C-D3F1-504C-8730-C38DDF0C5139}"/>
              </a:ext>
            </a:extLst>
          </p:cNvPr>
          <p:cNvSpPr>
            <a:spLocks noGrp="1"/>
          </p:cNvSpPr>
          <p:nvPr>
            <p:ph type="title"/>
          </p:nvPr>
        </p:nvSpPr>
        <p:spPr/>
        <p:txBody>
          <a:bodyPr/>
          <a:lstStyle/>
          <a:p>
            <a:r>
              <a:rPr lang="en-US" dirty="0"/>
              <a:t>1.0 Features</a:t>
            </a:r>
          </a:p>
        </p:txBody>
      </p:sp>
      <p:sp>
        <p:nvSpPr>
          <p:cNvPr id="3" name="Content Placeholder 2">
            <a:extLst>
              <a:ext uri="{FF2B5EF4-FFF2-40B4-BE49-F238E27FC236}">
                <a16:creationId xmlns:a16="http://schemas.microsoft.com/office/drawing/2014/main" id="{D8600ECA-650D-C3BC-FBA9-6F61863951B1}"/>
              </a:ext>
            </a:extLst>
          </p:cNvPr>
          <p:cNvSpPr>
            <a:spLocks noGrp="1"/>
          </p:cNvSpPr>
          <p:nvPr>
            <p:ph idx="1"/>
          </p:nvPr>
        </p:nvSpPr>
        <p:spPr/>
        <p:txBody>
          <a:bodyPr/>
          <a:lstStyle/>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Evaluate the performance of the knowledge graph generation on some known datasets.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the user to edit the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the use of other LLM's to generate the graphs.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Improve the visualization of the knowledge graph to be dynamic (you can scroll around and zoom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236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486C-D3F1-504C-8730-C38DDF0C5139}"/>
              </a:ext>
            </a:extLst>
          </p:cNvPr>
          <p:cNvSpPr>
            <a:spLocks noGrp="1"/>
          </p:cNvSpPr>
          <p:nvPr>
            <p:ph type="title"/>
          </p:nvPr>
        </p:nvSpPr>
        <p:spPr/>
        <p:txBody>
          <a:bodyPr/>
          <a:lstStyle/>
          <a:p>
            <a:r>
              <a:rPr lang="en-US" dirty="0"/>
              <a:t>2.0 Features</a:t>
            </a:r>
          </a:p>
        </p:txBody>
      </p:sp>
      <p:sp>
        <p:nvSpPr>
          <p:cNvPr id="3" name="Content Placeholder 2">
            <a:extLst>
              <a:ext uri="{FF2B5EF4-FFF2-40B4-BE49-F238E27FC236}">
                <a16:creationId xmlns:a16="http://schemas.microsoft.com/office/drawing/2014/main" id="{D8600ECA-650D-C3BC-FBA9-6F61863951B1}"/>
              </a:ext>
            </a:extLst>
          </p:cNvPr>
          <p:cNvSpPr>
            <a:spLocks noGrp="1"/>
          </p:cNvSpPr>
          <p:nvPr>
            <p:ph idx="1"/>
          </p:nvPr>
        </p:nvSpPr>
        <p:spPr/>
        <p:txBody>
          <a:bodyPr/>
          <a:lstStyle/>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Host this web app on a server so it is visible publicly.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the user to upload and export to multiple different types of knowledge graph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Compare the performance of the different LLM's to see which is 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 the user to edit the graph using text prompts to Chat-GPT.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endParaRPr lang="en-US" dirty="0"/>
          </a:p>
        </p:txBody>
      </p:sp>
    </p:spTree>
    <p:extLst>
      <p:ext uri="{BB962C8B-B14F-4D97-AF65-F5344CB8AC3E}">
        <p14:creationId xmlns:p14="http://schemas.microsoft.com/office/powerpoint/2010/main" val="286278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B0CA7-87E1-DF72-6561-132341C94D96}"/>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Tools</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6B4FB70-C387-E154-4BC2-2BEFC5121BCE}"/>
              </a:ext>
            </a:extLst>
          </p:cNvPr>
          <p:cNvGraphicFramePr>
            <a:graphicFrameLocks noGrp="1"/>
          </p:cNvGraphicFramePr>
          <p:nvPr>
            <p:ph idx="1"/>
            <p:extLst>
              <p:ext uri="{D42A27DB-BD31-4B8C-83A1-F6EECF244321}">
                <p14:modId xmlns:p14="http://schemas.microsoft.com/office/powerpoint/2010/main" val="2441867178"/>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58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FC17D-1371-B32B-FDA8-210832D42A04}"/>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Timeline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BC3EAB62-27F0-8CCC-ADAC-A1636883CE18}"/>
              </a:ext>
            </a:extLst>
          </p:cNvPr>
          <p:cNvGraphicFramePr>
            <a:graphicFrameLocks noGrp="1"/>
          </p:cNvGraphicFramePr>
          <p:nvPr>
            <p:ph idx="1"/>
            <p:extLst>
              <p:ext uri="{D42A27DB-BD31-4B8C-83A1-F6EECF244321}">
                <p14:modId xmlns:p14="http://schemas.microsoft.com/office/powerpoint/2010/main" val="3211172659"/>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4369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9598</TotalTime>
  <Words>525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Symbol</vt:lpstr>
      <vt:lpstr>Wingdings 2</vt:lpstr>
      <vt:lpstr>View</vt:lpstr>
      <vt:lpstr>Knowledge Graph Generator</vt:lpstr>
      <vt:lpstr>Overview</vt:lpstr>
      <vt:lpstr>Example Input</vt:lpstr>
      <vt:lpstr>Example Graph</vt:lpstr>
      <vt:lpstr>MVP Features</vt:lpstr>
      <vt:lpstr>1.0 Features</vt:lpstr>
      <vt:lpstr>2.0 Features</vt:lpstr>
      <vt:lpstr>Tools</vt:lpstr>
      <vt:lpstr>Timeline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Graph Generator</dc:title>
  <dc:creator>Caleb Martin</dc:creator>
  <cp:lastModifiedBy>Caleb Martin</cp:lastModifiedBy>
  <cp:revision>14</cp:revision>
  <dcterms:created xsi:type="dcterms:W3CDTF">2023-09-09T20:01:17Z</dcterms:created>
  <dcterms:modified xsi:type="dcterms:W3CDTF">2023-10-23T19:30:11Z</dcterms:modified>
</cp:coreProperties>
</file>