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56" r:id="rId3"/>
    <p:sldId id="285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0" r:id="rId13"/>
    <p:sldId id="286" r:id="rId14"/>
    <p:sldId id="294" r:id="rId15"/>
    <p:sldId id="295" r:id="rId16"/>
    <p:sldId id="296" r:id="rId17"/>
    <p:sldId id="297" r:id="rId18"/>
    <p:sldId id="298" r:id="rId19"/>
    <p:sldId id="292" r:id="rId20"/>
    <p:sldId id="288" r:id="rId21"/>
    <p:sldId id="289" r:id="rId22"/>
    <p:sldId id="28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6244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3453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10" pos="937" userDrawn="1">
          <p15:clr>
            <a:srgbClr val="A4A3A4"/>
          </p15:clr>
        </p15:guide>
        <p15:guide id="11" pos="1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C90"/>
    <a:srgbClr val="C00000"/>
    <a:srgbClr val="683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70" y="264"/>
      </p:cViewPr>
      <p:guideLst>
        <p:guide orient="horz" pos="890"/>
        <p:guide pos="6244"/>
        <p:guide orient="horz" pos="4065"/>
        <p:guide orient="horz" pos="3453"/>
        <p:guide pos="3840"/>
        <p:guide pos="937"/>
        <p:guide pos="1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6ACF-CCFD-4BB7-928A-8C7B55C80192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488C-D7EC-4E9C-816E-55F082AABE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7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EE765-EFB5-F89C-0E10-3BA5E28B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78BB55-2E3C-53CD-C2B7-87802223A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35A5A-89E7-9ECF-5825-C0ACDB7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61980-DA13-CB3C-44DA-6FA2AB0B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B923B-65CE-7135-3B04-00D81CEC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50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9B6A-D7BF-3B6D-2FC5-9DF22B57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1A1C13-2D72-3E47-E701-33931CAD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E51EE-C0DC-595A-89D6-E5190FFD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B5664C-C41D-A0F8-BE6F-577EC51E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5AC03-ABDF-75C3-D40B-4135CEE4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D3328F-4B87-29EE-5621-BAD27B42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F3C06C-A52A-E503-C269-380609C1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4377A-66E8-3547-5E21-84FFBFA9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05FBE-0785-A8D2-3278-C533F006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F482F-4067-F11E-7071-C121990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4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B72E6-6FD4-419E-1CE0-C3BCB55C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DF19C-0551-093D-353F-5A16C2E0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0B5F0-633F-ABB5-5018-1EF9F7AA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00EA9-794D-30C7-9121-2F07C607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A25C7F-3F50-A87B-2A8A-C8F5B13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14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96DB1-C15A-347F-9242-4F3307DC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4E915-63B0-B008-9E51-47F70687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BC0225-11EC-64C4-EC47-B176EAFA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1BBCD-731D-BD1F-E973-5F5E3B8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1CC81-5C76-C49E-2216-85DB7E31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72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237B-164D-A8C8-536C-FCC1080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49156-FEAA-0A9F-E6CE-1A002001B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C50DBF-4374-9A7E-74E7-F82E9730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B5A88-0210-B29F-8860-59E5131A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906D8-5E43-350C-664F-F7936ED6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941E0C-87FC-43CD-7B88-937E70DE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0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469D5-FAB4-01F4-550F-6A41F170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A7BD9D-BF52-A0BC-27D9-9269249F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D43B8-3F9B-BB62-39BE-4E288A3C7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C925E9-86E6-6722-3BDE-3BA912A4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3C48EA-D88A-E858-B771-8239B46EC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843D5-2C60-5C79-DF07-8AABA1B5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753C1F-8A0B-CA77-4CE5-FCAD5E6D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693B4-7130-8770-063D-B82F971B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32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DBE85-D4FB-1A5A-A552-39D9336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6C23B2-64CB-AB2D-1FE4-19439C4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778B94-2E3A-DE39-1631-23B00D10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9EF31-34DD-A835-D796-B2A5559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43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91CCED-9B56-E5D9-F521-041B0DD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D63AAE-6579-CB57-7D3C-1EA8AE67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7F88BB-D74D-4217-2065-85011393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ADAAC-DFE2-7B71-9650-E1BF53F6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CB3A4-F1CF-0B3E-5384-CB46E479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E2552D-7172-F167-DCF0-7FF9629FD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690F5-C8C7-F23E-093C-F00767DE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4F7E5-82C3-0570-E17D-B301ED8F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C4790-3B5C-F1A4-3D77-5E8B5E70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6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4B190-CA57-3A86-8331-D8E8CF97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8EC0A7-1820-329A-3C59-9FADC409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606AA8-B7AF-BAC3-C9E7-0104FCCDC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AA117-9770-BB8A-39F9-24617E8A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0C820-B46D-B0BF-BD0F-68BE2AC6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A7B5DA-C5CD-F453-24C4-A1A62B7F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0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97E4F3-62D7-7716-F21E-07BFE941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3C8C09-7EC3-5C91-B247-6528BBDC7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E6D79-CEBA-02A2-1F25-E5CB63C4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08.02.2024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12411-AC9C-5702-004B-2B023D6C0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83914-02E7-90A2-6F1E-A714DEB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AEBC8-97CF-4338-A09B-45B8BDEA7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84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4489C-F259-827B-2337-79A6EBBB7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F498ED4-8FB1-7BED-09D3-5302D97F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" y="5190"/>
            <a:ext cx="12152381" cy="6847619"/>
          </a:xfrm>
          <a:prstGeom prst="rect">
            <a:avLst/>
          </a:prstGeo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D2B8486-747B-9FD8-1BDF-B33CC70493E6}"/>
              </a:ext>
            </a:extLst>
          </p:cNvPr>
          <p:cNvSpPr/>
          <p:nvPr/>
        </p:nvSpPr>
        <p:spPr>
          <a:xfrm>
            <a:off x="-647700" y="3416300"/>
            <a:ext cx="12160271" cy="2070100"/>
          </a:xfrm>
          <a:custGeom>
            <a:avLst/>
            <a:gdLst>
              <a:gd name="connsiteX0" fmla="*/ 287872 w 11369040"/>
              <a:gd name="connsiteY0" fmla="*/ 0 h 1727200"/>
              <a:gd name="connsiteX1" fmla="*/ 11369040 w 11369040"/>
              <a:gd name="connsiteY1" fmla="*/ 0 h 1727200"/>
              <a:gd name="connsiteX2" fmla="*/ 11369040 w 11369040"/>
              <a:gd name="connsiteY2" fmla="*/ 0 h 1727200"/>
              <a:gd name="connsiteX3" fmla="*/ 11369040 w 11369040"/>
              <a:gd name="connsiteY3" fmla="*/ 1439328 h 1727200"/>
              <a:gd name="connsiteX4" fmla="*/ 11081168 w 11369040"/>
              <a:gd name="connsiteY4" fmla="*/ 1727200 h 1727200"/>
              <a:gd name="connsiteX5" fmla="*/ 0 w 11369040"/>
              <a:gd name="connsiteY5" fmla="*/ 1727200 h 1727200"/>
              <a:gd name="connsiteX6" fmla="*/ 0 w 11369040"/>
              <a:gd name="connsiteY6" fmla="*/ 1727200 h 1727200"/>
              <a:gd name="connsiteX7" fmla="*/ 0 w 11369040"/>
              <a:gd name="connsiteY7" fmla="*/ 287872 h 1727200"/>
              <a:gd name="connsiteX8" fmla="*/ 287872 w 11369040"/>
              <a:gd name="connsiteY8" fmla="*/ 0 h 1727200"/>
              <a:gd name="connsiteX0" fmla="*/ 287872 w 11377917"/>
              <a:gd name="connsiteY0" fmla="*/ 0 h 1727200"/>
              <a:gd name="connsiteX1" fmla="*/ 11369040 w 11377917"/>
              <a:gd name="connsiteY1" fmla="*/ 0 h 1727200"/>
              <a:gd name="connsiteX2" fmla="*/ 11369040 w 11377917"/>
              <a:gd name="connsiteY2" fmla="*/ 0 h 1727200"/>
              <a:gd name="connsiteX3" fmla="*/ 11377917 w 11377917"/>
              <a:gd name="connsiteY3" fmla="*/ 1261775 h 1727200"/>
              <a:gd name="connsiteX4" fmla="*/ 11081168 w 11377917"/>
              <a:gd name="connsiteY4" fmla="*/ 1727200 h 1727200"/>
              <a:gd name="connsiteX5" fmla="*/ 0 w 11377917"/>
              <a:gd name="connsiteY5" fmla="*/ 1727200 h 1727200"/>
              <a:gd name="connsiteX6" fmla="*/ 0 w 11377917"/>
              <a:gd name="connsiteY6" fmla="*/ 1727200 h 1727200"/>
              <a:gd name="connsiteX7" fmla="*/ 0 w 11377917"/>
              <a:gd name="connsiteY7" fmla="*/ 287872 h 1727200"/>
              <a:gd name="connsiteX8" fmla="*/ 287872 w 11377917"/>
              <a:gd name="connsiteY8" fmla="*/ 0 h 1727200"/>
              <a:gd name="connsiteX0" fmla="*/ 287872 w 11377917"/>
              <a:gd name="connsiteY0" fmla="*/ 0 h 1736078"/>
              <a:gd name="connsiteX1" fmla="*/ 11369040 w 11377917"/>
              <a:gd name="connsiteY1" fmla="*/ 0 h 1736078"/>
              <a:gd name="connsiteX2" fmla="*/ 11369040 w 11377917"/>
              <a:gd name="connsiteY2" fmla="*/ 0 h 1736078"/>
              <a:gd name="connsiteX3" fmla="*/ 11377917 w 11377917"/>
              <a:gd name="connsiteY3" fmla="*/ 1261775 h 1736078"/>
              <a:gd name="connsiteX4" fmla="*/ 10823716 w 11377917"/>
              <a:gd name="connsiteY4" fmla="*/ 1736078 h 1736078"/>
              <a:gd name="connsiteX5" fmla="*/ 0 w 11377917"/>
              <a:gd name="connsiteY5" fmla="*/ 1727200 h 1736078"/>
              <a:gd name="connsiteX6" fmla="*/ 0 w 11377917"/>
              <a:gd name="connsiteY6" fmla="*/ 1727200 h 1736078"/>
              <a:gd name="connsiteX7" fmla="*/ 0 w 11377917"/>
              <a:gd name="connsiteY7" fmla="*/ 287872 h 1736078"/>
              <a:gd name="connsiteX8" fmla="*/ 287872 w 11377917"/>
              <a:gd name="connsiteY8" fmla="*/ 0 h 1736078"/>
              <a:gd name="connsiteX0" fmla="*/ 287872 w 11377917"/>
              <a:gd name="connsiteY0" fmla="*/ 0 h 1736078"/>
              <a:gd name="connsiteX1" fmla="*/ 11369040 w 11377917"/>
              <a:gd name="connsiteY1" fmla="*/ 0 h 1736078"/>
              <a:gd name="connsiteX2" fmla="*/ 11369040 w 11377917"/>
              <a:gd name="connsiteY2" fmla="*/ 0 h 1736078"/>
              <a:gd name="connsiteX3" fmla="*/ 11377917 w 11377917"/>
              <a:gd name="connsiteY3" fmla="*/ 1261775 h 1736078"/>
              <a:gd name="connsiteX4" fmla="*/ 10823716 w 11377917"/>
              <a:gd name="connsiteY4" fmla="*/ 1736078 h 1736078"/>
              <a:gd name="connsiteX5" fmla="*/ 0 w 11377917"/>
              <a:gd name="connsiteY5" fmla="*/ 1727200 h 1736078"/>
              <a:gd name="connsiteX6" fmla="*/ 0 w 11377917"/>
              <a:gd name="connsiteY6" fmla="*/ 1727200 h 1736078"/>
              <a:gd name="connsiteX7" fmla="*/ 0 w 11377917"/>
              <a:gd name="connsiteY7" fmla="*/ 287872 h 1736078"/>
              <a:gd name="connsiteX8" fmla="*/ 287872 w 11377917"/>
              <a:gd name="connsiteY8" fmla="*/ 0 h 1736078"/>
              <a:gd name="connsiteX0" fmla="*/ 287872 w 11377951"/>
              <a:gd name="connsiteY0" fmla="*/ 0 h 1736078"/>
              <a:gd name="connsiteX1" fmla="*/ 11369040 w 11377951"/>
              <a:gd name="connsiteY1" fmla="*/ 0 h 1736078"/>
              <a:gd name="connsiteX2" fmla="*/ 11369040 w 11377951"/>
              <a:gd name="connsiteY2" fmla="*/ 0 h 1736078"/>
              <a:gd name="connsiteX3" fmla="*/ 11377917 w 11377951"/>
              <a:gd name="connsiteY3" fmla="*/ 1261775 h 1736078"/>
              <a:gd name="connsiteX4" fmla="*/ 10823716 w 11377951"/>
              <a:gd name="connsiteY4" fmla="*/ 1736078 h 1736078"/>
              <a:gd name="connsiteX5" fmla="*/ 0 w 11377951"/>
              <a:gd name="connsiteY5" fmla="*/ 1727200 h 1736078"/>
              <a:gd name="connsiteX6" fmla="*/ 0 w 11377951"/>
              <a:gd name="connsiteY6" fmla="*/ 1727200 h 1736078"/>
              <a:gd name="connsiteX7" fmla="*/ 0 w 11377951"/>
              <a:gd name="connsiteY7" fmla="*/ 287872 h 1736078"/>
              <a:gd name="connsiteX8" fmla="*/ 287872 w 11377951"/>
              <a:gd name="connsiteY8" fmla="*/ 0 h 17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77951" h="1736078">
                <a:moveTo>
                  <a:pt x="287872" y="0"/>
                </a:moveTo>
                <a:lnTo>
                  <a:pt x="11369040" y="0"/>
                </a:lnTo>
                <a:lnTo>
                  <a:pt x="11369040" y="0"/>
                </a:lnTo>
                <a:cubicBezTo>
                  <a:pt x="11369040" y="479776"/>
                  <a:pt x="11377917" y="781999"/>
                  <a:pt x="11377917" y="1261775"/>
                </a:cubicBezTo>
                <a:cubicBezTo>
                  <a:pt x="11382150" y="1424995"/>
                  <a:pt x="10995403" y="1723378"/>
                  <a:pt x="10823716" y="1736078"/>
                </a:cubicBezTo>
                <a:lnTo>
                  <a:pt x="0" y="1727200"/>
                </a:lnTo>
                <a:lnTo>
                  <a:pt x="0" y="1727200"/>
                </a:lnTo>
                <a:lnTo>
                  <a:pt x="0" y="287872"/>
                </a:lnTo>
                <a:cubicBezTo>
                  <a:pt x="0" y="128885"/>
                  <a:pt x="128885" y="0"/>
                  <a:pt x="287872" y="0"/>
                </a:cubicBezTo>
                <a:close/>
              </a:path>
            </a:pathLst>
          </a:cu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/>
              <a:t>              Case Study: </a:t>
            </a:r>
            <a:r>
              <a:rPr lang="de-DE" sz="4400" b="1" dirty="0" err="1"/>
              <a:t>Presentation</a:t>
            </a:r>
            <a:r>
              <a:rPr lang="de-DE" sz="4400" b="1" dirty="0"/>
              <a:t> 3</a:t>
            </a:r>
          </a:p>
          <a:p>
            <a:r>
              <a:rPr lang="de-DE" sz="4400" b="1" dirty="0"/>
              <a:t>		</a:t>
            </a:r>
            <a:r>
              <a:rPr lang="en-GB" sz="3600" dirty="0"/>
              <a:t>Presentation of running workflows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2774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4E39B-FC95-204A-8A3B-10FF0A2F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5A0C404-4C89-B5FE-2B11-2BCA9A7DF16F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EEC2FB81-C9B0-F0D5-CC7D-8ABC2988DBB0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0F0E901-049F-9530-99FA-45C2BFFA5FCE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2E7CE7CB-A2E3-0576-05A9-D6075E610EF7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60CF8DE-F4D0-31C0-14C4-9C7AB9390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3CD8BFBA-478A-FFAE-525A-FD6B7D18D244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EDCA59DC-6C42-F06E-3CBE-4DDD062A8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9CD3DA8B-4662-359F-0B55-BADC1B125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8E422F45-E0BE-F0EB-390B-976B992E9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7C77AE8F-B6EB-C51D-5121-64609F93A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0444BB8-D4DD-2535-A134-F83B8A3A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D1177AB-C963-17CE-9D5E-6E2455F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10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9F58CF0-9074-5C6B-9051-0A55844BB551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17" name="Rectangle: Rounded Corners 2">
              <a:extLst>
                <a:ext uri="{FF2B5EF4-FFF2-40B4-BE49-F238E27FC236}">
                  <a16:creationId xmlns:a16="http://schemas.microsoft.com/office/drawing/2014/main" id="{4B0081F8-FA67-A6A0-4984-6E0AC29FF3FA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Interview </a:t>
              </a:r>
              <a:r>
                <a:rPr lang="de-DE" dirty="0" err="1"/>
                <a:t>Planning</a:t>
              </a:r>
              <a:r>
                <a:rPr lang="de-DE" dirty="0"/>
                <a:t>-Phase (after):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BA44BD9-7A46-1B62-1727-DD5AA5CC7A69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5">
            <a:extLst>
              <a:ext uri="{FF2B5EF4-FFF2-40B4-BE49-F238E27FC236}">
                <a16:creationId xmlns:a16="http://schemas.microsoft.com/office/drawing/2014/main" id="{51617B74-A572-7110-6A59-EA804AEDA0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918"/>
          <a:stretch/>
        </p:blipFill>
        <p:spPr>
          <a:xfrm>
            <a:off x="3397842" y="1365858"/>
            <a:ext cx="4574959" cy="39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3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F523-6F42-4747-70D4-119A43164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4D0AAD-BFE8-0893-2E00-7F93BE36A610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9C886D40-2114-3DC9-78CA-888980FB5BF4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93E141-73F0-1D19-201F-04BCED907F57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D04DDA2-FA8B-79C8-3CDF-87497BB0D0D5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CAFB551-9574-6280-7846-50234E85D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8E72923B-66B0-4A75-9FE4-7D872F7911C3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7FD61C27-0776-7316-EF64-6DE502DD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536DA14-95DD-688F-252A-73D046BBA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BE8D6483-3C6E-77EC-CAD5-3B9857FF8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2969755F-F544-8209-B218-77FBC9EE9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6DF6992-5D7B-62C1-B7CE-A157075B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F4DCCE4-A4DB-C9E6-A2A0-4F0A42E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11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DAF2E4E-1861-9022-03CD-A64FDD3F71F2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17" name="Rectangle: Rounded Corners 2">
              <a:extLst>
                <a:ext uri="{FF2B5EF4-FFF2-40B4-BE49-F238E27FC236}">
                  <a16:creationId xmlns:a16="http://schemas.microsoft.com/office/drawing/2014/main" id="{99F61F56-0355-7AF8-D643-A45DCFA64368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Interview </a:t>
              </a:r>
              <a:r>
                <a:rPr lang="de-DE" dirty="0" err="1"/>
                <a:t>Planning</a:t>
              </a:r>
              <a:r>
                <a:rPr lang="de-DE" dirty="0"/>
                <a:t>-Phase (</a:t>
              </a:r>
              <a:r>
                <a:rPr lang="de-DE" dirty="0" err="1"/>
                <a:t>before</a:t>
              </a:r>
              <a:r>
                <a:rPr lang="de-DE" dirty="0"/>
                <a:t>):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8F18084-FFAD-1CCA-9878-3D8B31E4F0CC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488E3EF0-76E4-B0AB-770C-ECE3C7DE2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364" y="1443770"/>
            <a:ext cx="8375814" cy="39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30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145B-7B02-7FC5-0C46-75A3F89D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203C7FB-93FE-5919-92BE-DDC07E1964D9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CC4DA3BC-490E-AB31-0AA2-73B12C9A2F1C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1C6476D-ADE1-FE10-459C-32759ADCAC58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BF8D72B2-A262-FF9D-E599-081C675D8463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Data Model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29E99F2-D09F-F332-6728-0B89ED08B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27476EBD-3539-A90B-7E56-5C882F4F19F7}"/>
              </a:ext>
            </a:extLst>
          </p:cNvPr>
          <p:cNvSpPr/>
          <p:nvPr/>
        </p:nvSpPr>
        <p:spPr>
          <a:xfrm rot="10800000">
            <a:off x="-222195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3B5B0EB3-B14D-9B9B-07D8-5B02DAF09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395FBEDE-6C4B-F5A0-9E81-B1E194B85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882C86D6-1819-EFE0-AC2B-A45509678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6" y="5544028"/>
            <a:ext cx="650606" cy="650606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E01F339-9253-FAB6-14D7-75F18973B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C66E014-2D2F-2464-B905-FB0D4458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A1A62C7-0860-A949-D3A7-C7248564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12</a:t>
            </a:fld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654FB9-289F-FE46-1AF9-9879E30DF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5549" r="1410" b="3187"/>
          <a:stretch/>
        </p:blipFill>
        <p:spPr bwMode="auto">
          <a:xfrm>
            <a:off x="117694" y="1420705"/>
            <a:ext cx="11902375" cy="41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5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32954-4580-E0B6-AD0E-3D630B7E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18DCBFC-2512-A36C-4560-1E402A7CF2DB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117C1D4C-E95C-A438-00C8-E058F5378ABD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DC985ED-0E17-58E3-F108-88E2F1439CDB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10D6FF22-6DD1-C6D9-9513-9675AAFF3D46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D226CAB-31AE-5070-FC8D-38428596F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B583AA02-F311-3268-A9E4-B55FB7FA5D26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73E817EE-9D53-50A3-462C-CFB8BF80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19795AC4-1874-D5F2-BF48-A2580E121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770B5AA3-1E79-2835-BF1A-513C4BCDD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D4A4E3B4-EC55-3A34-E552-58E3C0957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9B8AE2F9-1B92-35E5-4C98-85A0C4D2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C6DD4840-4FB1-3394-D6DF-ABBEC98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13</a:t>
            </a:fld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3C8652D-0196-3EFF-168E-1110A85F875E}"/>
              </a:ext>
            </a:extLst>
          </p:cNvPr>
          <p:cNvGrpSpPr>
            <a:grpSpLocks noChangeAspect="1"/>
          </p:cNvGrpSpPr>
          <p:nvPr/>
        </p:nvGrpSpPr>
        <p:grpSpPr>
          <a:xfrm>
            <a:off x="7588660" y="1543235"/>
            <a:ext cx="2451197" cy="3771529"/>
            <a:chOff x="4411827" y="347984"/>
            <a:chExt cx="3830166" cy="589327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A68F985-E7A9-3E87-FA1B-087DEF92F03B}"/>
                </a:ext>
              </a:extLst>
            </p:cNvPr>
            <p:cNvSpPr>
              <a:spLocks/>
            </p:cNvSpPr>
            <p:nvPr/>
          </p:nvSpPr>
          <p:spPr>
            <a:xfrm>
              <a:off x="4411827" y="347984"/>
              <a:ext cx="3830166" cy="5893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1CC0EDF-BD6E-482B-8BE4-F2CF4AC017A7}"/>
                </a:ext>
              </a:extLst>
            </p:cNvPr>
            <p:cNvSpPr>
              <a:spLocks/>
            </p:cNvSpPr>
            <p:nvPr/>
          </p:nvSpPr>
          <p:spPr>
            <a:xfrm>
              <a:off x="4425772" y="5780919"/>
              <a:ext cx="3816221" cy="460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41A4B4FF-2AAB-121D-C5B5-62933965484A}"/>
                </a:ext>
              </a:extLst>
            </p:cNvPr>
            <p:cNvSpPr>
              <a:spLocks/>
            </p:cNvSpPr>
            <p:nvPr/>
          </p:nvSpPr>
          <p:spPr>
            <a:xfrm>
              <a:off x="4576862" y="440262"/>
              <a:ext cx="3486150" cy="1410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64657B76-9FC5-EEF1-77FE-3EEA35B7573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114" y="561343"/>
              <a:ext cx="991712" cy="118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564B2A5E-1B3E-1160-D693-FCA305245749}"/>
                </a:ext>
              </a:extLst>
            </p:cNvPr>
            <p:cNvSpPr txBox="1">
              <a:spLocks/>
            </p:cNvSpPr>
            <p:nvPr/>
          </p:nvSpPr>
          <p:spPr>
            <a:xfrm>
              <a:off x="6041225" y="783469"/>
              <a:ext cx="17061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Company information...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AE3B904-99E2-E127-CB92-CAAFD6953F8A}"/>
                </a:ext>
              </a:extLst>
            </p:cNvPr>
            <p:cNvSpPr>
              <a:spLocks/>
            </p:cNvSpPr>
            <p:nvPr/>
          </p:nvSpPr>
          <p:spPr>
            <a:xfrm>
              <a:off x="4590807" y="2311977"/>
              <a:ext cx="348615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Username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FF182E6-4CAF-09F9-7B53-ED9C9A8EF36A}"/>
                </a:ext>
              </a:extLst>
            </p:cNvPr>
            <p:cNvSpPr>
              <a:spLocks/>
            </p:cNvSpPr>
            <p:nvPr/>
          </p:nvSpPr>
          <p:spPr>
            <a:xfrm>
              <a:off x="4590807" y="3098044"/>
              <a:ext cx="348615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Password</a:t>
              </a: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D2635072-56D4-C105-FCB0-7AA3668D220B}"/>
                </a:ext>
              </a:extLst>
            </p:cNvPr>
            <p:cNvSpPr>
              <a:spLocks/>
            </p:cNvSpPr>
            <p:nvPr/>
          </p:nvSpPr>
          <p:spPr>
            <a:xfrm>
              <a:off x="4604752" y="4275970"/>
              <a:ext cx="3472205" cy="5016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Login</a:t>
              </a:r>
              <a:endParaRPr lang="en-GB" sz="105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5A0B2C1-0025-267B-8A82-53B147B77F2A}"/>
                </a:ext>
              </a:extLst>
            </p:cNvPr>
            <p:cNvSpPr txBox="1">
              <a:spLocks/>
            </p:cNvSpPr>
            <p:nvPr/>
          </p:nvSpPr>
          <p:spPr>
            <a:xfrm>
              <a:off x="4576862" y="4768094"/>
              <a:ext cx="3486149" cy="396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EB13425-6AC1-1943-9F06-931346E5F496}"/>
              </a:ext>
            </a:extLst>
          </p:cNvPr>
          <p:cNvSpPr txBox="1"/>
          <p:nvPr/>
        </p:nvSpPr>
        <p:spPr>
          <a:xfrm>
            <a:off x="537845" y="2785066"/>
            <a:ext cx="622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First sketch for the frontend: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19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7638-0E90-E02E-7044-FA88BA4F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1E2217F-CD66-D3D0-8B4A-428A52A63687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6ABDA858-B56D-2BB3-EA13-D5194FC51889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AE916B8-917C-667B-8A16-9D6B568DFA34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1AA680EC-2C39-4DC8-B1F0-D0193DACDF67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C463EEB-D2FC-27A9-6B1A-A19AAE53D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0C6E494C-6A74-F3F9-8818-DF117FA06CED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56FF1F80-B8BE-6B33-A70E-387FCC463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AF7652DE-A842-0529-A11F-8506EC8F0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01D67896-FF3F-7850-F237-7F3E51A52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81DC0F7F-0968-9268-AC43-CE8F3CF22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40C05280-F78C-18C1-5F98-376D686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42910145-E437-0EF0-7EBF-BE7B915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14</a:t>
            </a:fld>
            <a:endParaRPr lang="de-DE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F852AD8-67F4-64F7-465A-00AC959D0096}"/>
              </a:ext>
            </a:extLst>
          </p:cNvPr>
          <p:cNvGrpSpPr>
            <a:grpSpLocks noChangeAspect="1"/>
          </p:cNvGrpSpPr>
          <p:nvPr/>
        </p:nvGrpSpPr>
        <p:grpSpPr>
          <a:xfrm>
            <a:off x="2786067" y="1342106"/>
            <a:ext cx="5919036" cy="4001939"/>
            <a:chOff x="2512878" y="183562"/>
            <a:chExt cx="9349066" cy="63210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59467A-278C-7236-386D-1544F13D1B9E}"/>
                </a:ext>
              </a:extLst>
            </p:cNvPr>
            <p:cNvSpPr>
              <a:spLocks/>
            </p:cNvSpPr>
            <p:nvPr/>
          </p:nvSpPr>
          <p:spPr>
            <a:xfrm>
              <a:off x="2512878" y="183562"/>
              <a:ext cx="9349066" cy="6321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E08ABED-202D-EB6C-AA91-7E9604B1D525}"/>
                </a:ext>
              </a:extLst>
            </p:cNvPr>
            <p:cNvSpPr>
              <a:spLocks/>
            </p:cNvSpPr>
            <p:nvPr/>
          </p:nvSpPr>
          <p:spPr>
            <a:xfrm>
              <a:off x="2526824" y="6024312"/>
              <a:ext cx="9335120" cy="460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0A4E1B9-0AEF-835B-8184-1EB12C5ED892}"/>
                </a:ext>
              </a:extLst>
            </p:cNvPr>
            <p:cNvSpPr>
              <a:spLocks/>
            </p:cNvSpPr>
            <p:nvPr/>
          </p:nvSpPr>
          <p:spPr>
            <a:xfrm>
              <a:off x="2526824" y="948940"/>
              <a:ext cx="9335120" cy="1410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7166684-E4D7-33FE-82E3-9AD882CD71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165" y="1070021"/>
              <a:ext cx="991712" cy="118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DBAC80D-3410-BBCF-3B6B-BE12580FDC5D}"/>
                </a:ext>
              </a:extLst>
            </p:cNvPr>
            <p:cNvSpPr txBox="1">
              <a:spLocks/>
            </p:cNvSpPr>
            <p:nvPr/>
          </p:nvSpPr>
          <p:spPr>
            <a:xfrm>
              <a:off x="4142277" y="1292147"/>
              <a:ext cx="1706159" cy="65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Company </a:t>
              </a:r>
            </a:p>
            <a:p>
              <a:r>
                <a:rPr lang="de-DE" sz="1050" dirty="0" err="1"/>
                <a:t>information</a:t>
              </a:r>
              <a:r>
                <a:rPr lang="de-DE" sz="1050" dirty="0"/>
                <a:t>….</a:t>
              </a:r>
              <a:endParaRPr lang="en-GB" sz="105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D9BCBBB-3E8A-8AB3-8EA4-CE0F8ECBE4F4}"/>
                </a:ext>
              </a:extLst>
            </p:cNvPr>
            <p:cNvSpPr>
              <a:spLocks/>
            </p:cNvSpPr>
            <p:nvPr/>
          </p:nvSpPr>
          <p:spPr>
            <a:xfrm>
              <a:off x="2618208" y="2709003"/>
              <a:ext cx="8950015" cy="512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425BFEDF-797A-2618-782C-4579923C737F}"/>
                </a:ext>
              </a:extLst>
            </p:cNvPr>
            <p:cNvSpPr>
              <a:spLocks/>
            </p:cNvSpPr>
            <p:nvPr/>
          </p:nvSpPr>
          <p:spPr>
            <a:xfrm>
              <a:off x="2722592" y="2753296"/>
              <a:ext cx="8749733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Create a </a:t>
              </a:r>
              <a:r>
                <a:rPr lang="de-DE" sz="1050" dirty="0" err="1"/>
                <a:t>new</a:t>
              </a:r>
              <a:r>
                <a:rPr lang="de-DE" sz="1050" dirty="0"/>
                <a:t> </a:t>
              </a:r>
              <a:r>
                <a:rPr lang="de-DE" sz="1050" dirty="0" err="1"/>
                <a:t>job</a:t>
              </a:r>
              <a:r>
                <a:rPr lang="de-DE" sz="1050" dirty="0"/>
                <a:t> </a:t>
              </a:r>
              <a:r>
                <a:rPr lang="de-DE" sz="1050" dirty="0" err="1"/>
                <a:t>offer</a:t>
              </a:r>
              <a:endParaRPr lang="en-GB" sz="105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3F354B7-BC75-8AB9-8AFD-7783C7F91AEF}"/>
                </a:ext>
              </a:extLst>
            </p:cNvPr>
            <p:cNvSpPr txBox="1">
              <a:spLocks/>
            </p:cNvSpPr>
            <p:nvPr/>
          </p:nvSpPr>
          <p:spPr>
            <a:xfrm>
              <a:off x="2627802" y="2375569"/>
              <a:ext cx="2152649" cy="40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Create </a:t>
              </a:r>
              <a:r>
                <a:rPr lang="de-DE" sz="1050" dirty="0" err="1"/>
                <a:t>job</a:t>
              </a:r>
              <a:r>
                <a:rPr lang="de-DE" sz="1050" dirty="0"/>
                <a:t> </a:t>
              </a:r>
              <a:r>
                <a:rPr lang="de-DE" sz="1050" dirty="0" err="1"/>
                <a:t>offer</a:t>
              </a:r>
              <a:endParaRPr lang="en-GB" sz="1050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95A1CAE-55D6-9573-CF25-634DDCCDB582}"/>
                </a:ext>
              </a:extLst>
            </p:cNvPr>
            <p:cNvSpPr>
              <a:spLocks/>
            </p:cNvSpPr>
            <p:nvPr/>
          </p:nvSpPr>
          <p:spPr>
            <a:xfrm>
              <a:off x="2599112" y="4139077"/>
              <a:ext cx="8969111" cy="14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3537A7F8-0278-4964-74E1-8A35D1D2A9C9}"/>
                </a:ext>
              </a:extLst>
            </p:cNvPr>
            <p:cNvSpPr>
              <a:spLocks/>
            </p:cNvSpPr>
            <p:nvPr/>
          </p:nvSpPr>
          <p:spPr>
            <a:xfrm>
              <a:off x="2703496" y="4183370"/>
              <a:ext cx="8768828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dirty="0"/>
                <a:t>Job </a:t>
              </a:r>
              <a:r>
                <a:rPr lang="de-DE" sz="1050" dirty="0" err="1"/>
                <a:t>offer</a:t>
              </a:r>
              <a:r>
                <a:rPr lang="de-DE" sz="1050" dirty="0"/>
                <a:t>: IT                                                            </a:t>
              </a:r>
              <a:r>
                <a:rPr lang="de-DE" sz="1050" dirty="0" err="1"/>
                <a:t>ProcessID</a:t>
              </a:r>
              <a:r>
                <a:rPr lang="de-DE" sz="1050" dirty="0"/>
                <a:t>: 1                                            </a:t>
              </a:r>
              <a:endParaRPr lang="en-GB" sz="105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840AE50-5B34-5E39-D868-C141AED0215A}"/>
                </a:ext>
              </a:extLst>
            </p:cNvPr>
            <p:cNvSpPr txBox="1">
              <a:spLocks/>
            </p:cNvSpPr>
            <p:nvPr/>
          </p:nvSpPr>
          <p:spPr>
            <a:xfrm>
              <a:off x="2732988" y="3798613"/>
              <a:ext cx="5085938" cy="40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Check </a:t>
              </a:r>
              <a:r>
                <a:rPr lang="de-DE" sz="1050" dirty="0" err="1"/>
                <a:t>the</a:t>
              </a:r>
              <a:r>
                <a:rPr lang="de-DE" sz="1050" dirty="0"/>
                <a:t> </a:t>
              </a:r>
              <a:r>
                <a:rPr lang="de-DE" sz="1050" dirty="0" err="1"/>
                <a:t>Compensation</a:t>
              </a:r>
              <a:endParaRPr lang="en-GB" sz="105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9C1B1AB-1985-F83E-0D63-D472216CF13F}"/>
                </a:ext>
              </a:extLst>
            </p:cNvPr>
            <p:cNvSpPr>
              <a:spLocks/>
            </p:cNvSpPr>
            <p:nvPr/>
          </p:nvSpPr>
          <p:spPr>
            <a:xfrm>
              <a:off x="2512878" y="310994"/>
              <a:ext cx="9349066" cy="6315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3883808-DEB2-5135-9312-E1F99EC2C554}"/>
                </a:ext>
              </a:extLst>
            </p:cNvPr>
            <p:cNvSpPr txBox="1">
              <a:spLocks/>
            </p:cNvSpPr>
            <p:nvPr/>
          </p:nvSpPr>
          <p:spPr>
            <a:xfrm>
              <a:off x="3061603" y="408254"/>
              <a:ext cx="1642530" cy="40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Home</a:t>
              </a:r>
              <a:endParaRPr lang="en-GB" sz="1050" dirty="0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5422F56-7AA5-9E43-2F5A-E2F990B22E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802" y="400548"/>
              <a:ext cx="381503" cy="45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fik 35" descr="Cursor mit einfarbiger Füllung">
              <a:extLst>
                <a:ext uri="{FF2B5EF4-FFF2-40B4-BE49-F238E27FC236}">
                  <a16:creationId xmlns:a16="http://schemas.microsoft.com/office/drawing/2014/main" id="{4381D693-7006-D4B9-D4FD-6E19F726EA68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16592" y="2810740"/>
              <a:ext cx="914400" cy="914400"/>
            </a:xfrm>
            <a:prstGeom prst="rect">
              <a:avLst/>
            </a:prstGeom>
          </p:spPr>
        </p:pic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E30FC079-0E41-02F0-4E6F-9F0AD59B6CB9}"/>
                </a:ext>
              </a:extLst>
            </p:cNvPr>
            <p:cNvSpPr>
              <a:spLocks/>
            </p:cNvSpPr>
            <p:nvPr/>
          </p:nvSpPr>
          <p:spPr>
            <a:xfrm>
              <a:off x="2703497" y="4641117"/>
              <a:ext cx="8768827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dirty="0"/>
                <a:t>Job </a:t>
              </a:r>
              <a:r>
                <a:rPr lang="de-DE" sz="1050" dirty="0" err="1"/>
                <a:t>offer</a:t>
              </a:r>
              <a:r>
                <a:rPr lang="de-DE" sz="1050" dirty="0"/>
                <a:t>: CEO                                                      </a:t>
              </a:r>
              <a:r>
                <a:rPr lang="de-DE" sz="1050" dirty="0" err="1"/>
                <a:t>ProcessID</a:t>
              </a:r>
              <a:r>
                <a:rPr lang="de-DE" sz="1050" dirty="0"/>
                <a:t>: 2                                            </a:t>
              </a:r>
              <a:endParaRPr lang="en-GB" sz="105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55699F3-AD39-E02D-920F-BEA958EF2199}"/>
                </a:ext>
              </a:extLst>
            </p:cNvPr>
            <p:cNvSpPr txBox="1">
              <a:spLocks/>
            </p:cNvSpPr>
            <p:nvPr/>
          </p:nvSpPr>
          <p:spPr>
            <a:xfrm>
              <a:off x="6738109" y="5016407"/>
              <a:ext cx="691116" cy="40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…</a:t>
              </a:r>
              <a:endParaRPr lang="en-GB" sz="105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571C4B-F389-76B5-072A-10B14BD65EC7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AEF11E19-1D18-5AC6-B0D5-3C043043DAF8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HR-Department:</a:t>
              </a:r>
              <a:endParaRPr lang="en-GB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26568C0-32D3-060C-AB1E-A3D766383F3D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11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3E96A-C237-4873-2B6D-455DEDD0A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D661FDD-23BC-D81A-1388-9DD1D2821D43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3AA36E59-B999-414B-A4C6-4F255C3F4358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6C8F115-4BA0-D9AA-D9E9-98A5CB48B1B9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18EF84-A77B-2DC2-DA4C-467792C77D3C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B5DE636-43C8-A991-BA6A-C44A75A8A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0C3198A6-9F5E-63A7-1C1D-5728D0AD80AD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B2E7C888-DBFC-DA43-D2E0-C762B9EAD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3BD8EC60-8879-D7CC-E97E-CBAF2A284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1FF1EEF-0F8A-2737-4283-E94E58BAC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C3BD46DD-2EED-C97C-8BB8-9087C605C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DF21A243-4311-6524-8DCB-CFDA94A8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FCD8560E-F3AF-1DD4-A34D-346E5486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15</a:t>
            </a:fld>
            <a:endParaRPr lang="de-DE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0FC655F-9715-5D75-0D0B-04C914F6F3C7}"/>
              </a:ext>
            </a:extLst>
          </p:cNvPr>
          <p:cNvGrpSpPr>
            <a:grpSpLocks noChangeAspect="1"/>
          </p:cNvGrpSpPr>
          <p:nvPr/>
        </p:nvGrpSpPr>
        <p:grpSpPr>
          <a:xfrm>
            <a:off x="2786068" y="1346472"/>
            <a:ext cx="5919036" cy="4001939"/>
            <a:chOff x="2512878" y="183562"/>
            <a:chExt cx="9349066" cy="6321028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44DD639D-0E81-14FB-BA3A-CDFD27E12377}"/>
                </a:ext>
              </a:extLst>
            </p:cNvPr>
            <p:cNvSpPr/>
            <p:nvPr/>
          </p:nvSpPr>
          <p:spPr>
            <a:xfrm>
              <a:off x="2512878" y="183562"/>
              <a:ext cx="9349066" cy="6321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E6C8359-315E-6A79-6344-F0E1EE0C8E52}"/>
                </a:ext>
              </a:extLst>
            </p:cNvPr>
            <p:cNvSpPr/>
            <p:nvPr/>
          </p:nvSpPr>
          <p:spPr>
            <a:xfrm>
              <a:off x="2526824" y="6024312"/>
              <a:ext cx="9335120" cy="460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F041051-C6BE-DC00-A4BB-127960A50375}"/>
                </a:ext>
              </a:extLst>
            </p:cNvPr>
            <p:cNvSpPr/>
            <p:nvPr/>
          </p:nvSpPr>
          <p:spPr>
            <a:xfrm>
              <a:off x="2526824" y="948940"/>
              <a:ext cx="9335120" cy="1410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22C59784-A581-DD3D-02EE-E2D2A6B83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165" y="1070021"/>
              <a:ext cx="991712" cy="118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77B8455-030D-F17A-B4B6-6D4649A64127}"/>
                </a:ext>
              </a:extLst>
            </p:cNvPr>
            <p:cNvSpPr txBox="1"/>
            <p:nvPr/>
          </p:nvSpPr>
          <p:spPr>
            <a:xfrm>
              <a:off x="4142276" y="1292147"/>
              <a:ext cx="17061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Company </a:t>
              </a:r>
            </a:p>
            <a:p>
              <a:r>
                <a:rPr lang="de-DE" sz="1050" dirty="0" err="1"/>
                <a:t>information</a:t>
              </a:r>
              <a:r>
                <a:rPr lang="de-DE" sz="1050" dirty="0"/>
                <a:t>….</a:t>
              </a:r>
              <a:endParaRPr lang="en-GB" sz="105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D6B3BCD-A521-17A8-8AE1-980C9F366E88}"/>
                </a:ext>
              </a:extLst>
            </p:cNvPr>
            <p:cNvSpPr/>
            <p:nvPr/>
          </p:nvSpPr>
          <p:spPr>
            <a:xfrm>
              <a:off x="2512878" y="310994"/>
              <a:ext cx="9349066" cy="6315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8A820DF-44D5-EC37-511D-0FBF593D3A99}"/>
                </a:ext>
              </a:extLst>
            </p:cNvPr>
            <p:cNvSpPr txBox="1"/>
            <p:nvPr/>
          </p:nvSpPr>
          <p:spPr>
            <a:xfrm>
              <a:off x="3061602" y="408254"/>
              <a:ext cx="1642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Home</a:t>
              </a:r>
              <a:endParaRPr lang="en-GB" sz="1050" dirty="0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67B40D9D-998C-3BC6-B061-C91698034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802" y="400548"/>
              <a:ext cx="381503" cy="45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70884A2E-6C71-146C-EC51-A0C2BD439FCC}"/>
                </a:ext>
              </a:extLst>
            </p:cNvPr>
            <p:cNvSpPr/>
            <p:nvPr/>
          </p:nvSpPr>
          <p:spPr>
            <a:xfrm>
              <a:off x="2627802" y="2528650"/>
              <a:ext cx="9048817" cy="28948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E1B39768-BF99-8A87-3671-65E61D87C172}"/>
                </a:ext>
              </a:extLst>
            </p:cNvPr>
            <p:cNvSpPr/>
            <p:nvPr/>
          </p:nvSpPr>
          <p:spPr>
            <a:xfrm>
              <a:off x="2732186" y="2572944"/>
              <a:ext cx="8749733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Create </a:t>
              </a:r>
              <a:r>
                <a:rPr lang="de-DE" sz="1050" dirty="0" err="1"/>
                <a:t>new</a:t>
              </a:r>
              <a:r>
                <a:rPr lang="de-DE" sz="1050" dirty="0"/>
                <a:t> </a:t>
              </a:r>
              <a:r>
                <a:rPr lang="de-DE" sz="1050" dirty="0" err="1"/>
                <a:t>job</a:t>
              </a:r>
              <a:r>
                <a:rPr lang="de-DE" sz="1050" dirty="0"/>
                <a:t> </a:t>
              </a:r>
              <a:r>
                <a:rPr lang="de-DE" sz="1050" dirty="0" err="1"/>
                <a:t>offer</a:t>
              </a:r>
              <a:endParaRPr lang="en-GB" sz="1050" dirty="0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14158DA-6689-D948-2195-A9966F1AE8EF}"/>
                </a:ext>
              </a:extLst>
            </p:cNvPr>
            <p:cNvSpPr/>
            <p:nvPr/>
          </p:nvSpPr>
          <p:spPr>
            <a:xfrm>
              <a:off x="2790287" y="3085629"/>
              <a:ext cx="348615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00DD2F6-1C5F-B281-81EA-10C3C7B942B2}"/>
                </a:ext>
              </a:extLst>
            </p:cNvPr>
            <p:cNvSpPr txBox="1"/>
            <p:nvPr/>
          </p:nvSpPr>
          <p:spPr>
            <a:xfrm>
              <a:off x="2925054" y="3164854"/>
              <a:ext cx="30263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Profession Titel:</a:t>
              </a:r>
              <a:r>
                <a:rPr lang="de-DE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XY</a:t>
              </a: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C2891E0-75C4-97F0-E811-8C0B2B75BA5C}"/>
                </a:ext>
              </a:extLst>
            </p:cNvPr>
            <p:cNvSpPr/>
            <p:nvPr/>
          </p:nvSpPr>
          <p:spPr>
            <a:xfrm>
              <a:off x="2786885" y="3666504"/>
              <a:ext cx="348615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B5D694A3-E03B-AC29-BCCC-A45C38A861F4}"/>
                </a:ext>
              </a:extLst>
            </p:cNvPr>
            <p:cNvSpPr txBox="1"/>
            <p:nvPr/>
          </p:nvSpPr>
          <p:spPr>
            <a:xfrm>
              <a:off x="2921652" y="3745729"/>
              <a:ext cx="46223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Profession Type: </a:t>
              </a:r>
              <a:r>
                <a:rPr lang="de-DE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CEO || Manager...</a:t>
              </a: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7E97EB2A-37EE-CB6A-13C5-3A70D8C41A6E}"/>
                </a:ext>
              </a:extLst>
            </p:cNvPr>
            <p:cNvSpPr/>
            <p:nvPr/>
          </p:nvSpPr>
          <p:spPr>
            <a:xfrm>
              <a:off x="2783483" y="4247379"/>
              <a:ext cx="348615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DF511420-4CE0-8661-09CC-2518FD1F5FD4}"/>
                </a:ext>
              </a:extLst>
            </p:cNvPr>
            <p:cNvSpPr txBox="1"/>
            <p:nvPr/>
          </p:nvSpPr>
          <p:spPr>
            <a:xfrm>
              <a:off x="2918250" y="4326604"/>
              <a:ext cx="30263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Number of Positions: 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1A947F2D-8060-B7E8-48F7-ACE914CFABBA}"/>
                </a:ext>
              </a:extLst>
            </p:cNvPr>
            <p:cNvSpPr/>
            <p:nvPr/>
          </p:nvSpPr>
          <p:spPr>
            <a:xfrm>
              <a:off x="6521690" y="3085629"/>
              <a:ext cx="4744720" cy="166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D1F52CCE-032B-B3F1-762E-158C3B34B14F}"/>
                </a:ext>
              </a:extLst>
            </p:cNvPr>
            <p:cNvSpPr txBox="1"/>
            <p:nvPr/>
          </p:nvSpPr>
          <p:spPr>
            <a:xfrm>
              <a:off x="8208884" y="3732663"/>
              <a:ext cx="24485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Description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CCF359B3-7015-2659-5BEC-A61B11F647F7}"/>
                </a:ext>
              </a:extLst>
            </p:cNvPr>
            <p:cNvSpPr/>
            <p:nvPr/>
          </p:nvSpPr>
          <p:spPr>
            <a:xfrm>
              <a:off x="2732186" y="4898114"/>
              <a:ext cx="8749733" cy="4477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Send</a:t>
              </a:r>
              <a:endParaRPr lang="en-GB" sz="1050" dirty="0"/>
            </a:p>
          </p:txBody>
        </p:sp>
        <p:pic>
          <p:nvPicPr>
            <p:cNvPr id="95" name="Grafik 94" descr="Cursor mit einfarbiger Füllung">
              <a:extLst>
                <a:ext uri="{FF2B5EF4-FFF2-40B4-BE49-F238E27FC236}">
                  <a16:creationId xmlns:a16="http://schemas.microsoft.com/office/drawing/2014/main" id="{03818D67-FE4A-65E5-1849-F0F5C2ADE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54250" y="4885931"/>
              <a:ext cx="914400" cy="914400"/>
            </a:xfrm>
            <a:prstGeom prst="rect">
              <a:avLst/>
            </a:prstGeom>
          </p:spPr>
        </p:pic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B759EA01-F8DC-2F23-8406-842AB4218E4D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97" name="Rectangle: Rounded Corners 2">
              <a:extLst>
                <a:ext uri="{FF2B5EF4-FFF2-40B4-BE49-F238E27FC236}">
                  <a16:creationId xmlns:a16="http://schemas.microsoft.com/office/drawing/2014/main" id="{5D467E67-628B-7543-4870-681950606F30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HR-Department:</a:t>
              </a:r>
              <a:endParaRPr lang="en-GB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6F0C6C4-A941-B5FF-D308-F0520B06D474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32955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CC39F-56D9-C3A8-130E-C04B3D01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7B3BF7E-2E1E-18FD-DE39-26697BA63108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447C4CF7-45D8-12BA-9754-839732CB7173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EB5E204-051F-EFAA-C47F-343F3D999CEB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4E6AD89-5EFB-1A21-B503-E18AE11AECAA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103AE10-007B-C099-4D69-F17CC7E8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3D769BBA-B0B4-BB70-4836-A0B49F5157BD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D873E6F4-CD1F-7BA3-ADD4-931803B36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AC20667F-9B34-308A-F59C-CCCBDE04C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28F7769-97E8-4E93-665D-38417A5C8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7A5655BD-1FD1-0F69-F4A9-5BCFA4E58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9ADDB91D-7597-B0B7-2934-C064181D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75A7935C-55FF-D1D8-E5D5-CE6B7E02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16</a:t>
            </a:fld>
            <a:endParaRPr lang="de-DE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8201A6A2-CDEC-36A6-9E90-9BD367A6AC5E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97" name="Rectangle: Rounded Corners 2">
              <a:extLst>
                <a:ext uri="{FF2B5EF4-FFF2-40B4-BE49-F238E27FC236}">
                  <a16:creationId xmlns:a16="http://schemas.microsoft.com/office/drawing/2014/main" id="{42238F58-BFC0-5CF5-DBDE-E9DE5313BC01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HR-Department:</a:t>
              </a:r>
              <a:endParaRPr lang="en-GB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67642999-414D-FC95-5D0E-534A1351404D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195AA01-14A2-9874-B09A-4857379C1C97}"/>
              </a:ext>
            </a:extLst>
          </p:cNvPr>
          <p:cNvGrpSpPr>
            <a:grpSpLocks noChangeAspect="1"/>
          </p:cNvGrpSpPr>
          <p:nvPr/>
        </p:nvGrpSpPr>
        <p:grpSpPr>
          <a:xfrm>
            <a:off x="2786067" y="1369908"/>
            <a:ext cx="5902743" cy="3990923"/>
            <a:chOff x="2512878" y="183562"/>
            <a:chExt cx="9349066" cy="632102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0F24D50-248F-D2B8-75BF-2479ED1E1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2878" y="183562"/>
              <a:ext cx="9349066" cy="6321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4C41C94-778E-0AFF-F00B-EBE8A8EEA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6824" y="6024312"/>
              <a:ext cx="9335120" cy="460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B4CA9E7-8D2C-FA82-4917-620C4676B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6824" y="948940"/>
              <a:ext cx="9335120" cy="1410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2546764-8381-273D-E8E8-BB628D81F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165" y="1070021"/>
              <a:ext cx="991712" cy="118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4519AEA-EAEB-9787-8C51-5F544BA2C0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42276" y="1292147"/>
              <a:ext cx="17061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Company </a:t>
              </a:r>
            </a:p>
            <a:p>
              <a:r>
                <a:rPr lang="de-DE" sz="1050" dirty="0" err="1"/>
                <a:t>information</a:t>
              </a:r>
              <a:r>
                <a:rPr lang="de-DE" sz="1050" dirty="0"/>
                <a:t>….</a:t>
              </a:r>
              <a:endParaRPr lang="en-GB" sz="1050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6792335-86AF-7FC8-AB45-602184FEE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8208" y="2709003"/>
              <a:ext cx="9048817" cy="512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566BC195-191A-8E7A-01B6-2FE7B60B7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2592" y="2753296"/>
              <a:ext cx="8749733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Create a </a:t>
              </a:r>
              <a:r>
                <a:rPr lang="de-DE" sz="1050" dirty="0" err="1"/>
                <a:t>new</a:t>
              </a:r>
              <a:r>
                <a:rPr lang="de-DE" sz="1050" dirty="0"/>
                <a:t> </a:t>
              </a:r>
              <a:r>
                <a:rPr lang="de-DE" sz="1050" dirty="0" err="1"/>
                <a:t>job</a:t>
              </a:r>
              <a:r>
                <a:rPr lang="de-DE" sz="1050" dirty="0"/>
                <a:t> </a:t>
              </a:r>
              <a:r>
                <a:rPr lang="de-DE" sz="1050" dirty="0" err="1"/>
                <a:t>offer</a:t>
              </a:r>
              <a:endParaRPr lang="en-GB" sz="105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52FABD8-CD4C-17AF-A07A-3C9955DD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27802" y="2375569"/>
              <a:ext cx="21526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Create </a:t>
              </a:r>
              <a:r>
                <a:rPr lang="de-DE" sz="1050" dirty="0" err="1"/>
                <a:t>job</a:t>
              </a:r>
              <a:r>
                <a:rPr lang="de-DE" sz="1050" dirty="0"/>
                <a:t> </a:t>
              </a:r>
              <a:r>
                <a:rPr lang="de-DE" sz="1050" dirty="0" err="1"/>
                <a:t>offer</a:t>
              </a:r>
              <a:endParaRPr lang="en-GB" sz="1050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CE277E1-3E87-CD18-F12C-2F07ECD24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9112" y="4139077"/>
              <a:ext cx="9048817" cy="14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FBEF5B35-4233-DB50-29D2-43A59B104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3496" y="4183370"/>
              <a:ext cx="8749733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dirty="0"/>
                <a:t>Job </a:t>
              </a:r>
              <a:r>
                <a:rPr lang="de-DE" sz="1050" dirty="0" err="1"/>
                <a:t>offer</a:t>
              </a:r>
              <a:r>
                <a:rPr lang="de-DE" sz="1050" dirty="0"/>
                <a:t>: IT                                                            </a:t>
              </a:r>
              <a:r>
                <a:rPr lang="de-DE" sz="1050" dirty="0" err="1"/>
                <a:t>ProcessID</a:t>
              </a:r>
              <a:r>
                <a:rPr lang="de-DE" sz="1050" dirty="0"/>
                <a:t>: 1                                            </a:t>
              </a:r>
              <a:endParaRPr lang="en-GB" sz="105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B65EA6F-F319-247C-56B9-0A6A29AC62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2988" y="3798614"/>
              <a:ext cx="50859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err="1"/>
                <a:t>Adjust</a:t>
              </a:r>
              <a:r>
                <a:rPr lang="de-DE" sz="1050" dirty="0"/>
                <a:t> </a:t>
              </a:r>
              <a:r>
                <a:rPr lang="de-DE" sz="1050" dirty="0" err="1"/>
                <a:t>contract</a:t>
              </a:r>
              <a:r>
                <a:rPr lang="de-DE" sz="1050" dirty="0"/>
                <a:t> (</a:t>
              </a:r>
              <a:r>
                <a:rPr lang="de-DE" sz="1050" dirty="0" err="1"/>
                <a:t>Compensation</a:t>
              </a:r>
              <a:r>
                <a:rPr lang="de-DE" sz="1050" dirty="0"/>
                <a:t>)</a:t>
              </a:r>
              <a:endParaRPr lang="en-GB" sz="1050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46914BD-6300-40FD-BEFA-130BBE467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2878" y="310994"/>
              <a:ext cx="9349066" cy="6315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2FA753E-98DA-0707-70B1-74A6358640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61602" y="408254"/>
              <a:ext cx="1642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Home</a:t>
              </a:r>
              <a:endParaRPr lang="en-GB" sz="1050" dirty="0"/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350664DD-F2DF-2AC0-7056-F32CD2E13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802" y="400548"/>
              <a:ext cx="381503" cy="45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D6FA9796-9891-D185-CA87-07376D6C8C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729" y="4641116"/>
              <a:ext cx="8749734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dirty="0"/>
                <a:t>Job </a:t>
              </a:r>
              <a:r>
                <a:rPr lang="de-DE" sz="1050" dirty="0" err="1"/>
                <a:t>offer</a:t>
              </a:r>
              <a:r>
                <a:rPr lang="de-DE" sz="1050" dirty="0"/>
                <a:t>: CEO                                                        </a:t>
              </a:r>
              <a:r>
                <a:rPr lang="de-DE" sz="1050" dirty="0" err="1"/>
                <a:t>ProcessID</a:t>
              </a:r>
              <a:r>
                <a:rPr lang="de-DE" sz="1050" dirty="0"/>
                <a:t>: 2                                            </a:t>
              </a:r>
              <a:endParaRPr lang="en-GB" sz="105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641CBFC-BEA3-BEB9-A0E7-C1D1A1D713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293935" y="4773277"/>
              <a:ext cx="6911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…</a:t>
              </a:r>
              <a:endParaRPr lang="en-GB" sz="1050" dirty="0"/>
            </a:p>
          </p:txBody>
        </p:sp>
        <p:pic>
          <p:nvPicPr>
            <p:cNvPr id="49" name="Grafik 48" descr="Cursor mit einfarbiger Füllung">
              <a:extLst>
                <a:ext uri="{FF2B5EF4-FFF2-40B4-BE49-F238E27FC236}">
                  <a16:creationId xmlns:a16="http://schemas.microsoft.com/office/drawing/2014/main" id="{C2B9955B-6178-EC65-D6AD-7497E8B6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96341" y="410044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133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8C6F-4ED2-E89F-C653-38A0046F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8DFF356-D3ED-2BEC-D93F-A69179259DBD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CA8769BB-AEAA-6874-986C-395942CB9326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1905AE3-9397-D19E-6832-119E0127E3C6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BF0EA58-58DD-D1FD-202F-FF03FBD20330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1CDDE69-8314-E00D-D4C5-742C1A18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1BB0F1F3-CAF1-1265-75CC-003153E5F2B2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E88AF8DD-E39B-9630-362D-C776DE892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AFC29B8D-C042-0DCA-E23E-7181150F9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FFA6606B-FE2E-B235-12D9-DD306AD9D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1946FF55-10D8-B378-D19A-5CB0D4E31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F97139E3-C283-707A-47AE-B846F0C9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F96C4C5E-4886-0FCE-A964-3F0B58B5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17</a:t>
            </a:fld>
            <a:endParaRPr lang="de-DE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BFC9A63-4A60-CAE6-06E8-5C2B504ACCAB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97" name="Rectangle: Rounded Corners 2">
              <a:extLst>
                <a:ext uri="{FF2B5EF4-FFF2-40B4-BE49-F238E27FC236}">
                  <a16:creationId xmlns:a16="http://schemas.microsoft.com/office/drawing/2014/main" id="{2C72AAC2-A0DE-DA62-2A5F-456F116C821C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HR-Department:</a:t>
              </a:r>
              <a:endParaRPr lang="en-GB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09E7249-7B2A-FCEE-2ED0-77D0684C9DD1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27AA3253-FB76-A9E5-9C5F-5DE78BD13810}"/>
              </a:ext>
            </a:extLst>
          </p:cNvPr>
          <p:cNvGrpSpPr>
            <a:grpSpLocks noChangeAspect="1"/>
          </p:cNvGrpSpPr>
          <p:nvPr/>
        </p:nvGrpSpPr>
        <p:grpSpPr>
          <a:xfrm>
            <a:off x="2797916" y="1369591"/>
            <a:ext cx="5902741" cy="3990922"/>
            <a:chOff x="2512878" y="183562"/>
            <a:chExt cx="9349066" cy="6321028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98365D72-65FA-C423-D551-DD5E399A0623}"/>
                </a:ext>
              </a:extLst>
            </p:cNvPr>
            <p:cNvSpPr/>
            <p:nvPr/>
          </p:nvSpPr>
          <p:spPr>
            <a:xfrm>
              <a:off x="2512878" y="183562"/>
              <a:ext cx="9349066" cy="6321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3029EDF-8D8B-69F5-6F74-59048A1A8ACC}"/>
                </a:ext>
              </a:extLst>
            </p:cNvPr>
            <p:cNvSpPr/>
            <p:nvPr/>
          </p:nvSpPr>
          <p:spPr>
            <a:xfrm>
              <a:off x="2526824" y="6024312"/>
              <a:ext cx="9335120" cy="460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DF58037-A4F1-1A87-250C-830703A1049D}"/>
                </a:ext>
              </a:extLst>
            </p:cNvPr>
            <p:cNvSpPr/>
            <p:nvPr/>
          </p:nvSpPr>
          <p:spPr>
            <a:xfrm>
              <a:off x="2526824" y="948940"/>
              <a:ext cx="9335120" cy="1410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662AE7E4-A71C-0A3F-0AA2-6FCCA422A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165" y="1070021"/>
              <a:ext cx="991712" cy="118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30470AB8-EC4F-D2BA-4380-EF9CE44D70E0}"/>
                </a:ext>
              </a:extLst>
            </p:cNvPr>
            <p:cNvSpPr txBox="1"/>
            <p:nvPr/>
          </p:nvSpPr>
          <p:spPr>
            <a:xfrm>
              <a:off x="4142276" y="1292147"/>
              <a:ext cx="17061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Company </a:t>
              </a:r>
            </a:p>
            <a:p>
              <a:r>
                <a:rPr lang="de-DE" sz="1050" dirty="0" err="1"/>
                <a:t>information</a:t>
              </a:r>
              <a:r>
                <a:rPr lang="de-DE" sz="1050" dirty="0"/>
                <a:t>….</a:t>
              </a:r>
              <a:endParaRPr lang="en-GB" sz="105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A48D7EA3-F0B3-F7AD-8165-DCB27B787011}"/>
                </a:ext>
              </a:extLst>
            </p:cNvPr>
            <p:cNvSpPr/>
            <p:nvPr/>
          </p:nvSpPr>
          <p:spPr>
            <a:xfrm>
              <a:off x="2512878" y="310994"/>
              <a:ext cx="9349066" cy="6315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80EAEAE-CCF9-3FEF-22F1-F8770E82EE1D}"/>
                </a:ext>
              </a:extLst>
            </p:cNvPr>
            <p:cNvSpPr txBox="1"/>
            <p:nvPr/>
          </p:nvSpPr>
          <p:spPr>
            <a:xfrm>
              <a:off x="3061602" y="408254"/>
              <a:ext cx="16425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Home</a:t>
              </a:r>
              <a:endParaRPr lang="en-GB" sz="1050" dirty="0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7D96AA74-3BCB-F544-2BBE-42A26906D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802" y="400548"/>
              <a:ext cx="381503" cy="45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5E68E92-8BCD-BF92-74AC-826D4A8CAD14}"/>
                </a:ext>
              </a:extLst>
            </p:cNvPr>
            <p:cNvSpPr/>
            <p:nvPr/>
          </p:nvSpPr>
          <p:spPr>
            <a:xfrm>
              <a:off x="2627802" y="2528650"/>
              <a:ext cx="9048817" cy="3380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6184D94-00A7-880B-EC6C-2C1BB3726460}"/>
                </a:ext>
              </a:extLst>
            </p:cNvPr>
            <p:cNvSpPr/>
            <p:nvPr/>
          </p:nvSpPr>
          <p:spPr>
            <a:xfrm>
              <a:off x="7605872" y="3089192"/>
              <a:ext cx="3921202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39EADF53-F42A-1396-938A-ED77BF3C8C91}"/>
                </a:ext>
              </a:extLst>
            </p:cNvPr>
            <p:cNvSpPr txBox="1"/>
            <p:nvPr/>
          </p:nvSpPr>
          <p:spPr>
            <a:xfrm>
              <a:off x="7605873" y="3168417"/>
              <a:ext cx="39212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Suggestion from WEPLACM:</a:t>
              </a:r>
              <a:r>
                <a:rPr lang="de-DE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0.1</a:t>
              </a: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1704DC3B-80A6-C8E2-0E16-FE2D7D0282EE}"/>
                </a:ext>
              </a:extLst>
            </p:cNvPr>
            <p:cNvSpPr/>
            <p:nvPr/>
          </p:nvSpPr>
          <p:spPr>
            <a:xfrm>
              <a:off x="7605872" y="3662044"/>
              <a:ext cx="3921202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B47D41C0-FCAA-11A2-2A46-3D538C6124EF}"/>
                </a:ext>
              </a:extLst>
            </p:cNvPr>
            <p:cNvSpPr txBox="1"/>
            <p:nvPr/>
          </p:nvSpPr>
          <p:spPr>
            <a:xfrm>
              <a:off x="7605872" y="3741269"/>
              <a:ext cx="4021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New </a:t>
              </a:r>
              <a:r>
                <a:rPr lang="de-DE" sz="1050" dirty="0"/>
                <a:t>Suggestion from WBIG</a:t>
              </a:r>
              <a:r>
                <a:rPr lang="en-US" sz="1050" dirty="0"/>
                <a:t>: 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&lt;=0.1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3E7AC0A3-07D9-E212-CBBE-2DF513ECAB13}"/>
                </a:ext>
              </a:extLst>
            </p:cNvPr>
            <p:cNvSpPr/>
            <p:nvPr/>
          </p:nvSpPr>
          <p:spPr>
            <a:xfrm>
              <a:off x="2777343" y="2578461"/>
              <a:ext cx="8749733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dirty="0"/>
                <a:t>Job </a:t>
              </a:r>
              <a:r>
                <a:rPr lang="de-DE" sz="1050" dirty="0" err="1"/>
                <a:t>offer</a:t>
              </a:r>
              <a:r>
                <a:rPr lang="de-DE" sz="1050" dirty="0"/>
                <a:t>: IT                                                            </a:t>
              </a:r>
              <a:r>
                <a:rPr lang="de-DE" sz="1050" dirty="0" err="1"/>
                <a:t>ProcessID</a:t>
              </a:r>
              <a:r>
                <a:rPr lang="de-DE" sz="1050" dirty="0"/>
                <a:t>: 1                                            </a:t>
              </a:r>
              <a:endParaRPr lang="en-GB" sz="1050" dirty="0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9242458C-56E0-908F-D950-747421403BB9}"/>
                </a:ext>
              </a:extLst>
            </p:cNvPr>
            <p:cNvSpPr/>
            <p:nvPr/>
          </p:nvSpPr>
          <p:spPr>
            <a:xfrm>
              <a:off x="2777342" y="5059636"/>
              <a:ext cx="8749733" cy="4191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dirty="0"/>
                <a:t>Job </a:t>
              </a:r>
              <a:r>
                <a:rPr lang="de-DE" sz="1050" dirty="0" err="1"/>
                <a:t>offer</a:t>
              </a:r>
              <a:r>
                <a:rPr lang="de-DE" sz="1050" dirty="0"/>
                <a:t>: CEO                                                        </a:t>
              </a:r>
              <a:r>
                <a:rPr lang="de-DE" sz="1050" dirty="0" err="1"/>
                <a:t>ProcessID</a:t>
              </a:r>
              <a:r>
                <a:rPr lang="de-DE" sz="1050" dirty="0"/>
                <a:t>: 2                                            </a:t>
              </a:r>
              <a:endParaRPr lang="en-GB" sz="1050" dirty="0"/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BAAD0D14-0343-ACCA-4A35-815166A000EF}"/>
                </a:ext>
              </a:extLst>
            </p:cNvPr>
            <p:cNvSpPr txBox="1"/>
            <p:nvPr/>
          </p:nvSpPr>
          <p:spPr>
            <a:xfrm>
              <a:off x="7198483" y="5143164"/>
              <a:ext cx="6911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…</a:t>
              </a:r>
              <a:endParaRPr lang="en-GB" sz="1050" dirty="0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09AADA43-0D7A-EB16-634B-F5CF79CE3031}"/>
                </a:ext>
              </a:extLst>
            </p:cNvPr>
            <p:cNvSpPr/>
            <p:nvPr/>
          </p:nvSpPr>
          <p:spPr>
            <a:xfrm>
              <a:off x="7605873" y="4256359"/>
              <a:ext cx="3921202" cy="4477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Send</a:t>
              </a:r>
              <a:endParaRPr lang="en-GB" sz="1050" dirty="0"/>
            </a:p>
          </p:txBody>
        </p:sp>
        <p:pic>
          <p:nvPicPr>
            <p:cNvPr id="93" name="Grafik 92" descr="Cursor mit einfarbiger Füllung">
              <a:extLst>
                <a:ext uri="{FF2B5EF4-FFF2-40B4-BE49-F238E27FC236}">
                  <a16:creationId xmlns:a16="http://schemas.microsoft.com/office/drawing/2014/main" id="{FF0F52AC-D45A-6156-5827-573A52FA5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58506" y="4278946"/>
              <a:ext cx="914400" cy="914400"/>
            </a:xfrm>
            <a:prstGeom prst="rect">
              <a:avLst/>
            </a:prstGeom>
          </p:spPr>
        </p:pic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D26C7616-EED1-5681-AE3B-0A2AAB06FA4C}"/>
                </a:ext>
              </a:extLst>
            </p:cNvPr>
            <p:cNvSpPr/>
            <p:nvPr/>
          </p:nvSpPr>
          <p:spPr>
            <a:xfrm>
              <a:off x="2790287" y="3085629"/>
              <a:ext cx="4259099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5199AB2-C884-4CF9-645A-33904F014FEC}"/>
                </a:ext>
              </a:extLst>
            </p:cNvPr>
            <p:cNvSpPr txBox="1"/>
            <p:nvPr/>
          </p:nvSpPr>
          <p:spPr>
            <a:xfrm>
              <a:off x="2925054" y="3164854"/>
              <a:ext cx="22742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Profession Titel:</a:t>
              </a:r>
              <a:r>
                <a:rPr lang="de-DE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050" dirty="0"/>
                <a:t>IT</a:t>
              </a:r>
              <a:endParaRPr lang="en-GB" sz="1050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3546A089-5E41-950D-A081-27738E456F26}"/>
                </a:ext>
              </a:extLst>
            </p:cNvPr>
            <p:cNvSpPr/>
            <p:nvPr/>
          </p:nvSpPr>
          <p:spPr>
            <a:xfrm>
              <a:off x="2786885" y="3666504"/>
              <a:ext cx="4259098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97A220A6-2923-1CE9-508A-9988109EA282}"/>
                </a:ext>
              </a:extLst>
            </p:cNvPr>
            <p:cNvSpPr txBox="1"/>
            <p:nvPr/>
          </p:nvSpPr>
          <p:spPr>
            <a:xfrm>
              <a:off x="2921652" y="3745729"/>
              <a:ext cx="30229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Profession Type: CEO</a:t>
              </a:r>
              <a:endParaRPr lang="en-GB" sz="1050" dirty="0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C197157A-7222-C8FD-4260-E6DE95DDAD76}"/>
                </a:ext>
              </a:extLst>
            </p:cNvPr>
            <p:cNvSpPr/>
            <p:nvPr/>
          </p:nvSpPr>
          <p:spPr>
            <a:xfrm>
              <a:off x="2783483" y="4247379"/>
              <a:ext cx="4265903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933FE1A2-A18C-B61E-D72C-27797004AF25}"/>
                </a:ext>
              </a:extLst>
            </p:cNvPr>
            <p:cNvSpPr txBox="1"/>
            <p:nvPr/>
          </p:nvSpPr>
          <p:spPr>
            <a:xfrm>
              <a:off x="2918251" y="4326604"/>
              <a:ext cx="23928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Number of Positions: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555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F4ADF-CF17-D573-38E4-FCA49181C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C2989E-D65B-6C5F-CCAC-5CDD84C5EB59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01A199AA-E27D-35B3-E611-0568E94CE181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DB9AB17-741D-35CD-F955-B7759A55314E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EBD7978-8F92-A843-681D-450D92AAB347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185148C-ECDB-EF82-2EF1-AB20304F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B797BABB-408B-98CD-EED4-BF0F16F61C49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74ABE7C4-93BF-8B0E-CF66-BE6F0F72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2AC568A9-2BBB-E789-4841-BFB9E2D50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3A3CDF7-EC74-E46C-D77A-FC263B256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103FDF66-8ED5-144D-2596-73F2792EB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F00F90F5-A85C-564A-9ACC-0681CF75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436012C9-C779-8BE3-F53A-E2D355C0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18</a:t>
            </a:fld>
            <a:endParaRPr lang="de-DE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219BAB6C-6F15-2E7C-F912-CDD777D7D57E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97" name="Rectangle: Rounded Corners 2">
              <a:extLst>
                <a:ext uri="{FF2B5EF4-FFF2-40B4-BE49-F238E27FC236}">
                  <a16:creationId xmlns:a16="http://schemas.microsoft.com/office/drawing/2014/main" id="{DA9EBD22-B2E0-5457-8BB1-0194AB0E1023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HR-Manager:</a:t>
              </a:r>
              <a:endParaRPr lang="en-GB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89B970F0-5DE1-85C2-B120-6FF0AC3FEBBD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0615143-2414-916D-0085-E9316BA7F4EA}"/>
              </a:ext>
            </a:extLst>
          </p:cNvPr>
          <p:cNvGrpSpPr/>
          <p:nvPr/>
        </p:nvGrpSpPr>
        <p:grpSpPr>
          <a:xfrm>
            <a:off x="0" y="2193226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17F6A532-F0B5-E277-696F-518EB159CD4A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Accouting</a:t>
              </a:r>
              <a:r>
                <a:rPr lang="de-DE" dirty="0"/>
                <a:t>:</a:t>
              </a:r>
              <a:endParaRPr lang="en-GB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C70920A-75AB-CE5B-0C32-4C47A73D65B6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4" name="Picture 2" descr="Microsoft office power point - Soziale Medien und Logos Symbole">
            <a:extLst>
              <a:ext uri="{FF2B5EF4-FFF2-40B4-BE49-F238E27FC236}">
                <a16:creationId xmlns:a16="http://schemas.microsoft.com/office/drawing/2014/main" id="{FB8120AD-6639-6D45-6F3B-2F1D0FBB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42" y="1140816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8139F93-50F2-7919-E8A3-9DA9F999CC00}"/>
              </a:ext>
            </a:extLst>
          </p:cNvPr>
          <p:cNvSpPr/>
          <p:nvPr/>
        </p:nvSpPr>
        <p:spPr>
          <a:xfrm>
            <a:off x="1" y="4751382"/>
            <a:ext cx="1902643" cy="487724"/>
          </a:xfrm>
          <a:prstGeom prst="rightArrow">
            <a:avLst>
              <a:gd name="adj1" fmla="val 50000"/>
              <a:gd name="adj2" fmla="val 104683"/>
            </a:avLst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ABAD98A-0EBB-7BB1-12B8-18183EF366AC}"/>
              </a:ext>
            </a:extLst>
          </p:cNvPr>
          <p:cNvSpPr txBox="1"/>
          <p:nvPr/>
        </p:nvSpPr>
        <p:spPr>
          <a:xfrm>
            <a:off x="1968632" y="4810578"/>
            <a:ext cx="809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see our complete prototype for frontend design in </a:t>
            </a:r>
            <a:r>
              <a:rPr lang="en-GB" dirty="0" err="1"/>
              <a:t>OpenOlat</a:t>
            </a:r>
            <a:r>
              <a:rPr lang="en-GB" dirty="0"/>
              <a:t> in the file:</a:t>
            </a:r>
          </a:p>
          <a:p>
            <a:r>
              <a:rPr lang="en-GB" dirty="0"/>
              <a:t>WBIG_Frontend_Prototype.pdf</a:t>
            </a:r>
          </a:p>
        </p:txBody>
      </p:sp>
      <p:pic>
        <p:nvPicPr>
          <p:cNvPr id="21" name="Grafik 20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690F6F04-D98C-1C0D-78DD-48D286987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82" y="4756925"/>
            <a:ext cx="903722" cy="8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0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A16A5-3015-5C49-9B79-BCACCA55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0DF7978-F5E9-6FCC-0F98-2B07E6DB7FA3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4E54C9FF-1858-2A60-90DE-7131DBBC64FE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7C73744-906C-D12A-6C2A-C908FC8F2DF0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5885A9-8868-BA29-4980-9475EDBE0363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BFBDD10-5BAE-68C8-C0C5-BBBE21409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043513B9-064E-C518-D3E9-9080BB2CDD8C}"/>
              </a:ext>
            </a:extLst>
          </p:cNvPr>
          <p:cNvSpPr/>
          <p:nvPr/>
        </p:nvSpPr>
        <p:spPr>
          <a:xfrm rot="10800000">
            <a:off x="-20111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E879681B-DD56-C84D-53F6-B33F1792D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5576281"/>
            <a:ext cx="649859" cy="649859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893C3042-688B-3A6E-B6EF-85A5DA811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D7D2FAC4-FBC2-83FA-9FCD-9629184D1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7EAD2E5D-93FE-64B5-58ED-4EF7C31F4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38543D30-E026-E17E-449F-B7D9281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7325791-F4C9-7F5C-A224-7FA4FAE6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19</a:t>
            </a:fld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7C7CAA6-BA2A-2590-11F6-8378F4DC285D}"/>
              </a:ext>
            </a:extLst>
          </p:cNvPr>
          <p:cNvSpPr>
            <a:spLocks/>
          </p:cNvSpPr>
          <p:nvPr/>
        </p:nvSpPr>
        <p:spPr>
          <a:xfrm>
            <a:off x="518563" y="1272665"/>
            <a:ext cx="3830166" cy="44921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E22725-A048-58DF-7AA3-4123E0576A33}"/>
              </a:ext>
            </a:extLst>
          </p:cNvPr>
          <p:cNvSpPr>
            <a:spLocks/>
          </p:cNvSpPr>
          <p:nvPr/>
        </p:nvSpPr>
        <p:spPr>
          <a:xfrm>
            <a:off x="532508" y="5300152"/>
            <a:ext cx="3816221" cy="4603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B48FF45-65D4-43EB-F0B6-B03E788F8EEA}"/>
              </a:ext>
            </a:extLst>
          </p:cNvPr>
          <p:cNvSpPr>
            <a:spLocks/>
          </p:cNvSpPr>
          <p:nvPr/>
        </p:nvSpPr>
        <p:spPr>
          <a:xfrm>
            <a:off x="683598" y="1439502"/>
            <a:ext cx="3486150" cy="14100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81BAFF5-5CB7-9DF1-71BD-0ABCFAAB8593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50" y="1532307"/>
            <a:ext cx="991712" cy="11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3B9C0EE-8F12-DF68-0AEC-2097B3212E7F}"/>
              </a:ext>
            </a:extLst>
          </p:cNvPr>
          <p:cNvSpPr txBox="1">
            <a:spLocks/>
          </p:cNvSpPr>
          <p:nvPr/>
        </p:nvSpPr>
        <p:spPr>
          <a:xfrm>
            <a:off x="2147961" y="1773286"/>
            <a:ext cx="170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Company information...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6D903ED-FBA1-A232-57A8-F42CB1E1E328}"/>
              </a:ext>
            </a:extLst>
          </p:cNvPr>
          <p:cNvSpPr>
            <a:spLocks/>
          </p:cNvSpPr>
          <p:nvPr/>
        </p:nvSpPr>
        <p:spPr>
          <a:xfrm>
            <a:off x="697543" y="3075551"/>
            <a:ext cx="3486150" cy="501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Username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79A03C8-4597-BD33-640A-0D9DCB2DFCDB}"/>
              </a:ext>
            </a:extLst>
          </p:cNvPr>
          <p:cNvSpPr>
            <a:spLocks/>
          </p:cNvSpPr>
          <p:nvPr/>
        </p:nvSpPr>
        <p:spPr>
          <a:xfrm>
            <a:off x="697543" y="3770029"/>
            <a:ext cx="3486150" cy="501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Password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E3F3B7C-0A6B-AF26-CA25-8BB865FD8B2F}"/>
              </a:ext>
            </a:extLst>
          </p:cNvPr>
          <p:cNvSpPr>
            <a:spLocks/>
          </p:cNvSpPr>
          <p:nvPr/>
        </p:nvSpPr>
        <p:spPr>
          <a:xfrm>
            <a:off x="711488" y="4464507"/>
            <a:ext cx="3472205" cy="501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  <a:endParaRPr lang="en-GB" dirty="0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49A63FBB-7942-B959-1F1D-4BC46CF65CC8}"/>
              </a:ext>
            </a:extLst>
          </p:cNvPr>
          <p:cNvSpPr txBox="1"/>
          <p:nvPr/>
        </p:nvSpPr>
        <p:spPr>
          <a:xfrm>
            <a:off x="6245169" y="3061099"/>
            <a:ext cx="3586466" cy="117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b="1" dirty="0"/>
              <a:t>Live Demo</a:t>
            </a:r>
            <a:endParaRPr lang="en-GB" sz="4400" b="1" dirty="0"/>
          </a:p>
        </p:txBody>
      </p:sp>
      <p:pic>
        <p:nvPicPr>
          <p:cNvPr id="29" name="Grafik 2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514BFD4D-808F-E725-363F-950710C4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7" y="3770029"/>
            <a:ext cx="649859" cy="649859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997E124D-3F73-702A-36FF-A2A3C10D1829}"/>
              </a:ext>
            </a:extLst>
          </p:cNvPr>
          <p:cNvSpPr/>
          <p:nvPr/>
        </p:nvSpPr>
        <p:spPr>
          <a:xfrm>
            <a:off x="5276787" y="2119299"/>
            <a:ext cx="4767252" cy="277107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591C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Graphic 5" descr="Cursor with solid fill">
            <a:extLst>
              <a:ext uri="{FF2B5EF4-FFF2-40B4-BE49-F238E27FC236}">
                <a16:creationId xmlns:a16="http://schemas.microsoft.com/office/drawing/2014/main" id="{252204CE-20F9-16C6-C815-C43EEE447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5496" y="3713858"/>
            <a:ext cx="1084942" cy="12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1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C00024D-B007-8E7B-2738-26A57818A02D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B94CC9DC-300B-602F-BA34-4492583A6D36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9EEAD93-BAFA-FB5F-FC9B-35E6066E3B1A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6491E02-73C5-E4C4-3B96-2600F00A8C45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Agenda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22">
            <a:extLst>
              <a:ext uri="{FF2B5EF4-FFF2-40B4-BE49-F238E27FC236}">
                <a16:creationId xmlns:a16="http://schemas.microsoft.com/office/drawing/2014/main" id="{89530AA2-C164-69B4-2F3A-C43265A7E5FC}"/>
              </a:ext>
            </a:extLst>
          </p:cNvPr>
          <p:cNvSpPr/>
          <p:nvPr/>
        </p:nvSpPr>
        <p:spPr>
          <a:xfrm>
            <a:off x="1244394" y="1938488"/>
            <a:ext cx="5027455" cy="6463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BPMN </a:t>
            </a:r>
            <a:r>
              <a:rPr lang="en-US" sz="28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0" name="Rectangle: Rounded Corners 22">
            <a:extLst>
              <a:ext uri="{FF2B5EF4-FFF2-40B4-BE49-F238E27FC236}">
                <a16:creationId xmlns:a16="http://schemas.microsoft.com/office/drawing/2014/main" id="{57480615-6E40-6CE5-E869-4AB46ED0AB8E}"/>
              </a:ext>
            </a:extLst>
          </p:cNvPr>
          <p:cNvSpPr/>
          <p:nvPr/>
        </p:nvSpPr>
        <p:spPr>
          <a:xfrm>
            <a:off x="1244394" y="2953030"/>
            <a:ext cx="5027455" cy="6463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Data Model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22">
            <a:extLst>
              <a:ext uri="{FF2B5EF4-FFF2-40B4-BE49-F238E27FC236}">
                <a16:creationId xmlns:a16="http://schemas.microsoft.com/office/drawing/2014/main" id="{DB5848DD-8F10-21EC-472C-2B9C1E47D095}"/>
              </a:ext>
            </a:extLst>
          </p:cNvPr>
          <p:cNvSpPr/>
          <p:nvPr/>
        </p:nvSpPr>
        <p:spPr>
          <a:xfrm>
            <a:off x="1244394" y="4982114"/>
            <a:ext cx="5027455" cy="6463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Running Workflows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8A1E6E7-E109-78D5-9A50-5C4B024AA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22">
            <a:extLst>
              <a:ext uri="{FF2B5EF4-FFF2-40B4-BE49-F238E27FC236}">
                <a16:creationId xmlns:a16="http://schemas.microsoft.com/office/drawing/2014/main" id="{C384F1AF-CE91-0D90-DE9C-B6D615B5E4B7}"/>
              </a:ext>
            </a:extLst>
          </p:cNvPr>
          <p:cNvSpPr/>
          <p:nvPr/>
        </p:nvSpPr>
        <p:spPr>
          <a:xfrm>
            <a:off x="1244394" y="3967572"/>
            <a:ext cx="5027455" cy="6463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Frontend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" name="Picture 26" descr="A person looking through a telescope&#10;&#10;Description automatically generated">
            <a:extLst>
              <a:ext uri="{FF2B5EF4-FFF2-40B4-BE49-F238E27FC236}">
                <a16:creationId xmlns:a16="http://schemas.microsoft.com/office/drawing/2014/main" id="{F2BE490D-5557-482B-47AF-92CFED7D18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" b="13419"/>
          <a:stretch/>
        </p:blipFill>
        <p:spPr>
          <a:xfrm>
            <a:off x="6622051" y="1411810"/>
            <a:ext cx="5140512" cy="4216635"/>
          </a:xfrm>
          <a:prstGeom prst="rect">
            <a:avLst/>
          </a:prstGeom>
        </p:spPr>
      </p:pic>
      <p:pic>
        <p:nvPicPr>
          <p:cNvPr id="20" name="Grafik 19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72058A5C-D74E-F2E8-1291-73B8FC27A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7" y="3965719"/>
            <a:ext cx="649859" cy="649859"/>
          </a:xfrm>
          <a:prstGeom prst="rect">
            <a:avLst/>
          </a:prstGeom>
        </p:spPr>
      </p:pic>
      <p:pic>
        <p:nvPicPr>
          <p:cNvPr id="22" name="Grafik 21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0E4F0C16-3FCF-3EE4-8D02-8F6172E81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8" y="4978587"/>
            <a:ext cx="762048" cy="762048"/>
          </a:xfrm>
          <a:prstGeom prst="rect">
            <a:avLst/>
          </a:prstGeom>
        </p:spPr>
      </p:pic>
      <p:pic>
        <p:nvPicPr>
          <p:cNvPr id="29" name="Grafik 2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810BDAAA-1A44-2469-C2CE-90FF4C013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2" y="1938488"/>
            <a:ext cx="650605" cy="650605"/>
          </a:xfrm>
          <a:prstGeom prst="rect">
            <a:avLst/>
          </a:prstGeom>
        </p:spPr>
      </p:pic>
      <p:pic>
        <p:nvPicPr>
          <p:cNvPr id="31" name="Grafik 30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F2345816-2A39-5982-DDD0-7977C8C7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2" y="2952103"/>
            <a:ext cx="650606" cy="650606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BD337F55-98DC-B490-C5EB-EC75BE95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C402841-0E51-CC8E-4FA6-608A42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6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91726-8CE7-31FC-C3D5-BA3AF732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5296555-03D6-D213-F485-4E43F4D28F05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48A805E5-5961-C789-61B6-DD80FF674C2E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E371EA2-26FD-5835-94D9-669C9306064B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228C3DA-D7A8-44D0-E877-631D5137CB27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Running Workflows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92862F9-95D9-6071-F16E-A51809A98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3B499A1B-7C02-C43B-690A-714ABD7667A7}"/>
              </a:ext>
            </a:extLst>
          </p:cNvPr>
          <p:cNvSpPr/>
          <p:nvPr/>
        </p:nvSpPr>
        <p:spPr>
          <a:xfrm rot="10800000">
            <a:off x="-179523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9279421D-859F-E6B3-CA3E-D6D4090FA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5588607"/>
            <a:ext cx="762048" cy="650607"/>
          </a:xfrm>
          <a:prstGeom prst="rect">
            <a:avLst/>
          </a:prstGeom>
        </p:spPr>
      </p:pic>
      <p:pic>
        <p:nvPicPr>
          <p:cNvPr id="8" name="Grafik 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6AE92383-81E6-C20A-E07D-715914F7E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6032735"/>
            <a:ext cx="650605" cy="650605"/>
          </a:xfrm>
          <a:prstGeom prst="rect">
            <a:avLst/>
          </a:prstGeom>
        </p:spPr>
      </p:pic>
      <p:pic>
        <p:nvPicPr>
          <p:cNvPr id="10" name="Grafik 9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A4E87F74-7B6B-7C18-192E-33DAC40FC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pic>
        <p:nvPicPr>
          <p:cNvPr id="2" name="Grafik 1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4FC836CC-4E72-8673-92C8-8B26697DB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34411CA-91DE-AE75-6AFA-2D4E917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886D8D95-6FCB-2F3B-8542-0906CB63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20</a:t>
            </a:fld>
            <a:endParaRPr lang="de-DE"/>
          </a:p>
        </p:txBody>
      </p:sp>
      <p:pic>
        <p:nvPicPr>
          <p:cNvPr id="19" name="Grafik 18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236AD1FF-08BF-5240-BF8A-D156B0E9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50" y="3703440"/>
            <a:ext cx="762048" cy="650607"/>
          </a:xfrm>
          <a:prstGeom prst="rect">
            <a:avLst/>
          </a:prstGeom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11B80E33-2604-6F6A-D249-090C519E4C89}"/>
              </a:ext>
            </a:extLst>
          </p:cNvPr>
          <p:cNvSpPr txBox="1"/>
          <p:nvPr/>
        </p:nvSpPr>
        <p:spPr>
          <a:xfrm>
            <a:off x="4689747" y="2974732"/>
            <a:ext cx="3586466" cy="117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b="1" dirty="0"/>
              <a:t>Live Demo</a:t>
            </a:r>
            <a:endParaRPr lang="en-GB" sz="4400" b="1" dirty="0"/>
          </a:p>
        </p:txBody>
      </p:sp>
      <p:pic>
        <p:nvPicPr>
          <p:cNvPr id="24" name="Graphic 5" descr="Cursor with solid fill">
            <a:extLst>
              <a:ext uri="{FF2B5EF4-FFF2-40B4-BE49-F238E27FC236}">
                <a16:creationId xmlns:a16="http://schemas.microsoft.com/office/drawing/2014/main" id="{12598E4F-9C61-70B2-46F1-17327FBED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50074" y="3627491"/>
            <a:ext cx="1084942" cy="1252299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86B76260-2FE4-AFB6-5E26-5EF5943B2EA2}"/>
              </a:ext>
            </a:extLst>
          </p:cNvPr>
          <p:cNvSpPr/>
          <p:nvPr/>
        </p:nvSpPr>
        <p:spPr>
          <a:xfrm>
            <a:off x="3721365" y="2069426"/>
            <a:ext cx="4767252" cy="277107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591C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122" name="Picture 2" descr="AL with VSCode: Symbol Rename">
            <a:extLst>
              <a:ext uri="{FF2B5EF4-FFF2-40B4-BE49-F238E27FC236}">
                <a16:creationId xmlns:a16="http://schemas.microsoft.com/office/drawing/2014/main" id="{66028C46-C66D-EEB2-F6EA-DF21B8FC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61" y="244094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munda-bpm-platform Helm Chart | Datree">
            <a:extLst>
              <a:ext uri="{FF2B5EF4-FFF2-40B4-BE49-F238E27FC236}">
                <a16:creationId xmlns:a16="http://schemas.microsoft.com/office/drawing/2014/main" id="{AFB95A26-7D56-7386-843B-76A8866E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6" y="22811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1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2081-E48C-4D02-4FE7-5ED4B2CB1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B86F1D-2084-F084-4460-6B07564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7" y="357419"/>
            <a:ext cx="1657350" cy="514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FD5E1-A7BA-C73C-8BBA-9D7ECF5AC4B6}"/>
              </a:ext>
            </a:extLst>
          </p:cNvPr>
          <p:cNvSpPr txBox="1"/>
          <p:nvPr/>
        </p:nvSpPr>
        <p:spPr>
          <a:xfrm>
            <a:off x="111372" y="1190729"/>
            <a:ext cx="67085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</a:rPr>
              <a:t>Thank you for your Attention! </a:t>
            </a:r>
          </a:p>
          <a:p>
            <a:endParaRPr lang="en-GB" sz="3600" b="1" dirty="0">
              <a:solidFill>
                <a:srgbClr val="C00000"/>
              </a:solidFill>
            </a:endParaRPr>
          </a:p>
          <a:p>
            <a:endParaRPr lang="en-GB" sz="3600" b="1" dirty="0">
              <a:solidFill>
                <a:srgbClr val="C00000"/>
              </a:solidFill>
            </a:endParaRPr>
          </a:p>
          <a:p>
            <a:endParaRPr lang="en-GB" sz="3600" b="1" dirty="0">
              <a:solidFill>
                <a:srgbClr val="C00000"/>
              </a:solidFill>
            </a:endParaRPr>
          </a:p>
          <a:p>
            <a:endParaRPr lang="en-GB" sz="3600" b="1" dirty="0">
              <a:solidFill>
                <a:srgbClr val="C00000"/>
              </a:solidFill>
            </a:endParaRPr>
          </a:p>
          <a:p>
            <a:endParaRPr lang="en-GB" sz="3600" b="1" dirty="0">
              <a:solidFill>
                <a:srgbClr val="C00000"/>
              </a:solidFill>
            </a:endParaRPr>
          </a:p>
          <a:p>
            <a:endParaRPr lang="en-GB" sz="3600" b="1" dirty="0">
              <a:solidFill>
                <a:srgbClr val="C00000"/>
              </a:solidFill>
            </a:endParaRPr>
          </a:p>
          <a:p>
            <a:endParaRPr lang="de-DE" sz="5400" b="1" dirty="0">
              <a:solidFill>
                <a:srgbClr val="C00000"/>
              </a:solidFill>
            </a:endParaRPr>
          </a:p>
          <a:p>
            <a:endParaRPr lang="de-DE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Process Science | Universität Koblenz">
            <a:extLst>
              <a:ext uri="{FF2B5EF4-FFF2-40B4-BE49-F238E27FC236}">
                <a16:creationId xmlns:a16="http://schemas.microsoft.com/office/drawing/2014/main" id="{84F4F658-137E-7F61-C242-8A5E069B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593" y="302473"/>
            <a:ext cx="2118502" cy="6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A cartoon of a person leaning on a large question mark&#10;&#10;Description automatically generated">
            <a:extLst>
              <a:ext uri="{FF2B5EF4-FFF2-40B4-BE49-F238E27FC236}">
                <a16:creationId xmlns:a16="http://schemas.microsoft.com/office/drawing/2014/main" id="{028A3EC1-BE83-ECB2-EF1F-00008EF27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" b="4213"/>
          <a:stretch/>
        </p:blipFill>
        <p:spPr>
          <a:xfrm>
            <a:off x="6682688" y="1320801"/>
            <a:ext cx="4160623" cy="3746500"/>
          </a:xfrm>
          <a:prstGeom prst="rect">
            <a:avLst/>
          </a:prstGeom>
        </p:spPr>
      </p:pic>
      <p:pic>
        <p:nvPicPr>
          <p:cNvPr id="5" name="Grafik 4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9FEBF6DE-10E1-5A22-6D47-4DC90DD34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7" y="3965719"/>
            <a:ext cx="649859" cy="649859"/>
          </a:xfrm>
          <a:prstGeom prst="rect">
            <a:avLst/>
          </a:prstGeom>
        </p:spPr>
      </p:pic>
      <p:pic>
        <p:nvPicPr>
          <p:cNvPr id="6" name="Grafik 5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CB1FA680-2F01-2021-4B4A-0C1311971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8" y="4978587"/>
            <a:ext cx="762048" cy="762048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DB8B1D9B-B76B-A0E9-56BC-E043B205A2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2" y="1938488"/>
            <a:ext cx="650605" cy="650605"/>
          </a:xfrm>
          <a:prstGeom prst="rect">
            <a:avLst/>
          </a:prstGeom>
        </p:spPr>
      </p:pic>
      <p:pic>
        <p:nvPicPr>
          <p:cNvPr id="9" name="Grafik 8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7B509009-329A-FFCF-D70B-6DF9BC692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2" y="2952103"/>
            <a:ext cx="650606" cy="650606"/>
          </a:xfrm>
          <a:prstGeom prst="rect">
            <a:avLst/>
          </a:prstGeom>
        </p:spPr>
      </p:pic>
      <p:sp>
        <p:nvSpPr>
          <p:cNvPr id="10" name="Rectangle: Rounded Corners 22">
            <a:extLst>
              <a:ext uri="{FF2B5EF4-FFF2-40B4-BE49-F238E27FC236}">
                <a16:creationId xmlns:a16="http://schemas.microsoft.com/office/drawing/2014/main" id="{881872B8-54BC-13BF-A155-5BCE4F2F2600}"/>
              </a:ext>
            </a:extLst>
          </p:cNvPr>
          <p:cNvSpPr/>
          <p:nvPr/>
        </p:nvSpPr>
        <p:spPr>
          <a:xfrm>
            <a:off x="1244395" y="1938488"/>
            <a:ext cx="3302206" cy="6463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BPMN </a:t>
            </a:r>
            <a:r>
              <a:rPr lang="en-US" sz="28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3" name="Rectangle: Rounded Corners 22">
            <a:extLst>
              <a:ext uri="{FF2B5EF4-FFF2-40B4-BE49-F238E27FC236}">
                <a16:creationId xmlns:a16="http://schemas.microsoft.com/office/drawing/2014/main" id="{445C53BE-709D-21CE-B5DB-238D4BED5D6B}"/>
              </a:ext>
            </a:extLst>
          </p:cNvPr>
          <p:cNvSpPr/>
          <p:nvPr/>
        </p:nvSpPr>
        <p:spPr>
          <a:xfrm>
            <a:off x="1244395" y="2953030"/>
            <a:ext cx="3302206" cy="6463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Data Model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22">
            <a:extLst>
              <a:ext uri="{FF2B5EF4-FFF2-40B4-BE49-F238E27FC236}">
                <a16:creationId xmlns:a16="http://schemas.microsoft.com/office/drawing/2014/main" id="{10138ECC-BCE7-8470-6FBD-8BDE0210CB29}"/>
              </a:ext>
            </a:extLst>
          </p:cNvPr>
          <p:cNvSpPr/>
          <p:nvPr/>
        </p:nvSpPr>
        <p:spPr>
          <a:xfrm>
            <a:off x="1244395" y="4982114"/>
            <a:ext cx="3302206" cy="6463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Running Workflows</a:t>
            </a:r>
          </a:p>
        </p:txBody>
      </p:sp>
      <p:sp>
        <p:nvSpPr>
          <p:cNvPr id="16" name="Rectangle: Rounded Corners 22">
            <a:extLst>
              <a:ext uri="{FF2B5EF4-FFF2-40B4-BE49-F238E27FC236}">
                <a16:creationId xmlns:a16="http://schemas.microsoft.com/office/drawing/2014/main" id="{8DABEF98-BE86-E430-9C06-E8E082BCF4A5}"/>
              </a:ext>
            </a:extLst>
          </p:cNvPr>
          <p:cNvSpPr/>
          <p:nvPr/>
        </p:nvSpPr>
        <p:spPr>
          <a:xfrm>
            <a:off x="1244395" y="3967572"/>
            <a:ext cx="3302206" cy="6463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Frontend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D761C6-EC12-7BC7-BB2C-DC80A134ECCE}"/>
              </a:ext>
            </a:extLst>
          </p:cNvPr>
          <p:cNvSpPr txBox="1"/>
          <p:nvPr/>
        </p:nvSpPr>
        <p:spPr>
          <a:xfrm>
            <a:off x="7441450" y="5749023"/>
            <a:ext cx="264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Questions?</a:t>
            </a:r>
          </a:p>
          <a:p>
            <a:endParaRPr lang="en-GB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BD3F6C8-07DB-5AC5-DE1F-D867A15ED213}"/>
              </a:ext>
            </a:extLst>
          </p:cNvPr>
          <p:cNvSpPr/>
          <p:nvPr/>
        </p:nvSpPr>
        <p:spPr>
          <a:xfrm>
            <a:off x="478887" y="5884953"/>
            <a:ext cx="5904451" cy="487724"/>
          </a:xfrm>
          <a:prstGeom prst="rightArrow">
            <a:avLst>
              <a:gd name="adj1" fmla="val 50000"/>
              <a:gd name="adj2" fmla="val 104683"/>
            </a:avLst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A66CA46-14F5-B83F-96F8-06574426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D06CD7C-42F8-CA4F-AB87-4317FC49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C86A8B-DA10-878F-E143-B0EBAC893C17}"/>
              </a:ext>
            </a:extLst>
          </p:cNvPr>
          <p:cNvSpPr txBox="1"/>
          <p:nvPr/>
        </p:nvSpPr>
        <p:spPr>
          <a:xfrm>
            <a:off x="409356" y="367757"/>
            <a:ext cx="19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Vorlage:</a:t>
            </a:r>
            <a:endParaRPr lang="en-GB" b="1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A94CACA-2242-0601-5793-0F51258ABABD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16F4ED21-E1AF-19C8-8A4C-BCCDF11558A5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CB30E4B-7A78-427C-3F9B-A36EB7275CE0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1E20DFD-410A-B0B5-65A7-B4F25C52092F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6" name="Rectangle: Rounded Corners 22">
            <a:extLst>
              <a:ext uri="{FF2B5EF4-FFF2-40B4-BE49-F238E27FC236}">
                <a16:creationId xmlns:a16="http://schemas.microsoft.com/office/drawing/2014/main" id="{908E9437-57CE-06C3-8AC4-9857940FF8B8}"/>
              </a:ext>
            </a:extLst>
          </p:cNvPr>
          <p:cNvSpPr/>
          <p:nvPr/>
        </p:nvSpPr>
        <p:spPr>
          <a:xfrm>
            <a:off x="409354" y="1599711"/>
            <a:ext cx="11338145" cy="3560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&lt;a </a:t>
            </a:r>
            <a:r>
              <a:rPr lang="en-GB" sz="1200" dirty="0" err="1">
                <a:solidFill>
                  <a:schemeClr val="tx1"/>
                </a:solidFill>
              </a:rPr>
              <a:t>href</a:t>
            </a:r>
            <a:r>
              <a:rPr lang="en-GB" sz="1200" dirty="0">
                <a:solidFill>
                  <a:schemeClr val="tx1"/>
                </a:solidFill>
              </a:rPr>
              <a:t>="https://www.flaticon.com/free-icons/bpmn" title="</a:t>
            </a:r>
            <a:r>
              <a:rPr lang="en-GB" sz="1200" dirty="0" err="1">
                <a:solidFill>
                  <a:schemeClr val="tx1"/>
                </a:solidFill>
              </a:rPr>
              <a:t>bpmn</a:t>
            </a:r>
            <a:r>
              <a:rPr lang="en-GB" sz="1200" dirty="0">
                <a:solidFill>
                  <a:schemeClr val="tx1"/>
                </a:solidFill>
              </a:rPr>
              <a:t> icons"&gt;</a:t>
            </a:r>
            <a:r>
              <a:rPr lang="en-GB" sz="1200" dirty="0" err="1">
                <a:solidFill>
                  <a:schemeClr val="tx1"/>
                </a:solidFill>
              </a:rPr>
              <a:t>Bpmn</a:t>
            </a:r>
            <a:r>
              <a:rPr lang="en-GB" sz="1200" dirty="0">
                <a:solidFill>
                  <a:schemeClr val="tx1"/>
                </a:solidFill>
              </a:rPr>
              <a:t> icons created by </a:t>
            </a:r>
            <a:r>
              <a:rPr lang="en-GB" sz="1200" dirty="0" err="1">
                <a:solidFill>
                  <a:schemeClr val="tx1"/>
                </a:solidFill>
              </a:rPr>
              <a:t>Alla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Afanasenko</a:t>
            </a:r>
            <a:r>
              <a:rPr lang="en-GB" sz="1200" dirty="0">
                <a:solidFill>
                  <a:schemeClr val="tx1"/>
                </a:solidFill>
              </a:rPr>
              <a:t> - </a:t>
            </a:r>
            <a:r>
              <a:rPr lang="en-GB" sz="1200" dirty="0" err="1">
                <a:solidFill>
                  <a:schemeClr val="tx1"/>
                </a:solidFill>
              </a:rPr>
              <a:t>Flaticon</a:t>
            </a:r>
            <a:r>
              <a:rPr lang="en-GB" sz="1200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3" name="Rectangle: Rounded Corners 22">
            <a:extLst>
              <a:ext uri="{FF2B5EF4-FFF2-40B4-BE49-F238E27FC236}">
                <a16:creationId xmlns:a16="http://schemas.microsoft.com/office/drawing/2014/main" id="{C3E89896-3576-49F2-CC72-53855C190F70}"/>
              </a:ext>
            </a:extLst>
          </p:cNvPr>
          <p:cNvSpPr/>
          <p:nvPr/>
        </p:nvSpPr>
        <p:spPr>
          <a:xfrm>
            <a:off x="409353" y="2042140"/>
            <a:ext cx="11338145" cy="3560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&lt;a </a:t>
            </a:r>
            <a:r>
              <a:rPr lang="en-GB" sz="1200" dirty="0" err="1">
                <a:solidFill>
                  <a:schemeClr val="tx1"/>
                </a:solidFill>
              </a:rPr>
              <a:t>href</a:t>
            </a:r>
            <a:r>
              <a:rPr lang="en-GB" sz="1200" dirty="0">
                <a:solidFill>
                  <a:schemeClr val="tx1"/>
                </a:solidFill>
              </a:rPr>
              <a:t>="https://www.flaticon.com/free-icons/machine-learning" title="machine learning icons"&gt;Machine learning icons created by </a:t>
            </a:r>
            <a:r>
              <a:rPr lang="en-GB" sz="1200" dirty="0" err="1">
                <a:solidFill>
                  <a:schemeClr val="tx1"/>
                </a:solidFill>
              </a:rPr>
              <a:t>Freepik</a:t>
            </a:r>
            <a:r>
              <a:rPr lang="en-GB" sz="1200" dirty="0">
                <a:solidFill>
                  <a:schemeClr val="tx1"/>
                </a:solidFill>
              </a:rPr>
              <a:t> - </a:t>
            </a:r>
            <a:r>
              <a:rPr lang="en-GB" sz="1200" dirty="0" err="1">
                <a:solidFill>
                  <a:schemeClr val="tx1"/>
                </a:solidFill>
              </a:rPr>
              <a:t>Flaticon</a:t>
            </a:r>
            <a:r>
              <a:rPr lang="en-GB" sz="1200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Rectangle: Rounded Corners 22">
            <a:extLst>
              <a:ext uri="{FF2B5EF4-FFF2-40B4-BE49-F238E27FC236}">
                <a16:creationId xmlns:a16="http://schemas.microsoft.com/office/drawing/2014/main" id="{B55FB726-86DB-4DD9-B37E-2DB648982655}"/>
              </a:ext>
            </a:extLst>
          </p:cNvPr>
          <p:cNvSpPr/>
          <p:nvPr/>
        </p:nvSpPr>
        <p:spPr>
          <a:xfrm>
            <a:off x="409353" y="2484569"/>
            <a:ext cx="11338145" cy="3560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&lt;a </a:t>
            </a:r>
            <a:r>
              <a:rPr lang="en-GB" sz="1200" dirty="0" err="1">
                <a:solidFill>
                  <a:schemeClr val="tx1"/>
                </a:solidFill>
              </a:rPr>
              <a:t>href</a:t>
            </a:r>
            <a:r>
              <a:rPr lang="en-GB" sz="1200" dirty="0">
                <a:solidFill>
                  <a:schemeClr val="tx1"/>
                </a:solidFill>
              </a:rPr>
              <a:t>="https://www.flaticon.com/free-icons/ui" title="</a:t>
            </a:r>
            <a:r>
              <a:rPr lang="en-GB" sz="1200" dirty="0" err="1">
                <a:solidFill>
                  <a:schemeClr val="tx1"/>
                </a:solidFill>
              </a:rPr>
              <a:t>ui</a:t>
            </a:r>
            <a:r>
              <a:rPr lang="en-GB" sz="1200" dirty="0">
                <a:solidFill>
                  <a:schemeClr val="tx1"/>
                </a:solidFill>
              </a:rPr>
              <a:t> icons"&gt;Ui icons created by Infinite Dendrogram - </a:t>
            </a:r>
            <a:r>
              <a:rPr lang="en-GB" sz="1200" dirty="0" err="1">
                <a:solidFill>
                  <a:schemeClr val="tx1"/>
                </a:solidFill>
              </a:rPr>
              <a:t>Flaticon</a:t>
            </a:r>
            <a:r>
              <a:rPr lang="en-GB" sz="1200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2" name="Rectangle: Rounded Corners 22">
            <a:extLst>
              <a:ext uri="{FF2B5EF4-FFF2-40B4-BE49-F238E27FC236}">
                <a16:creationId xmlns:a16="http://schemas.microsoft.com/office/drawing/2014/main" id="{2507203A-48A6-99EA-20A4-D83B943049F5}"/>
              </a:ext>
            </a:extLst>
          </p:cNvPr>
          <p:cNvSpPr/>
          <p:nvPr/>
        </p:nvSpPr>
        <p:spPr>
          <a:xfrm>
            <a:off x="409353" y="2926998"/>
            <a:ext cx="11355719" cy="3560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&lt;a </a:t>
            </a:r>
            <a:r>
              <a:rPr lang="en-GB" sz="1200" dirty="0" err="1">
                <a:solidFill>
                  <a:schemeClr val="tx1"/>
                </a:solidFill>
              </a:rPr>
              <a:t>href</a:t>
            </a:r>
            <a:r>
              <a:rPr lang="en-GB" sz="1200" dirty="0">
                <a:solidFill>
                  <a:schemeClr val="tx1"/>
                </a:solidFill>
              </a:rPr>
              <a:t>="https://www.flaticon.com/free-icons/backend" title="backend icons"&gt;Backend icons created by Flat Icons - </a:t>
            </a:r>
            <a:r>
              <a:rPr lang="en-GB" sz="1200" dirty="0" err="1">
                <a:solidFill>
                  <a:schemeClr val="tx1"/>
                </a:solidFill>
              </a:rPr>
              <a:t>Flaticon</a:t>
            </a:r>
            <a:r>
              <a:rPr lang="en-GB" sz="1200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3CA18A5A-7860-3703-F70A-46AF9DE8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2924188-17AD-905A-C424-1A87820C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73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BFF77-517F-35B8-A36B-1014EF0C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32B9762-996E-2752-BED8-8D39BCBC0EA8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A53D0F04-A72E-8420-2C92-54F0F19D5D5A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7D657F3-E631-A30C-63B5-BC30799FD7F8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BEC6033-AF2A-35CF-8025-A8CD62454BD2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B4D06B7-C51D-ADF1-D41C-57BA7EBFE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4E4A79BC-0C40-9442-958C-08637FCEC36C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67675DD0-47BB-66DB-5201-7C2508613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B86F3B9-2A95-204B-2516-D316D64F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DCF7BF05-66D2-053F-D01E-F1D339941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C7B327A3-FDD6-9E69-16C3-A9B5E049F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71D19C15-BC64-F1A8-8A73-078261F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953865F-A755-BE71-9871-5A42C8A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3</a:t>
            </a:fld>
            <a:endParaRPr lang="de-DE"/>
          </a:p>
        </p:txBody>
      </p:sp>
      <p:sp>
        <p:nvSpPr>
          <p:cNvPr id="34" name="Contract">
            <a:extLst>
              <a:ext uri="{FF2B5EF4-FFF2-40B4-BE49-F238E27FC236}">
                <a16:creationId xmlns:a16="http://schemas.microsoft.com/office/drawing/2014/main" id="{04946F24-C289-919F-5C4D-F73346C546DA}"/>
              </a:ext>
            </a:extLst>
          </p:cNvPr>
          <p:cNvSpPr/>
          <p:nvPr/>
        </p:nvSpPr>
        <p:spPr>
          <a:xfrm>
            <a:off x="145415" y="1725631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Contract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/>
              <a:t>Phase</a:t>
            </a:r>
            <a:endParaRPr lang="en-GB" b="1" dirty="0"/>
          </a:p>
        </p:txBody>
      </p:sp>
      <p:sp>
        <p:nvSpPr>
          <p:cNvPr id="35" name="Rectangle: Rounded Corners 5">
            <a:extLst>
              <a:ext uri="{FF2B5EF4-FFF2-40B4-BE49-F238E27FC236}">
                <a16:creationId xmlns:a16="http://schemas.microsoft.com/office/drawing/2014/main" id="{60BD233E-D76B-5B27-AC13-0DBA10A38E8D}"/>
              </a:ext>
            </a:extLst>
          </p:cNvPr>
          <p:cNvSpPr/>
          <p:nvPr/>
        </p:nvSpPr>
        <p:spPr>
          <a:xfrm>
            <a:off x="2140585" y="1725631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Preselection </a:t>
            </a:r>
            <a:endParaRPr lang="en-GB" b="1" dirty="0"/>
          </a:p>
        </p:txBody>
      </p:sp>
      <p:sp>
        <p:nvSpPr>
          <p:cNvPr id="36" name="Rectangle: Rounded Corners 9">
            <a:extLst>
              <a:ext uri="{FF2B5EF4-FFF2-40B4-BE49-F238E27FC236}">
                <a16:creationId xmlns:a16="http://schemas.microsoft.com/office/drawing/2014/main" id="{06AFA753-B301-205C-4CA9-FDB0D75446E1}"/>
              </a:ext>
            </a:extLst>
          </p:cNvPr>
          <p:cNvSpPr/>
          <p:nvPr/>
        </p:nvSpPr>
        <p:spPr>
          <a:xfrm>
            <a:off x="4135755" y="1725631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Selection</a:t>
            </a:r>
            <a:r>
              <a:rPr lang="de-DE" b="1" dirty="0"/>
              <a:t> </a:t>
            </a:r>
            <a:endParaRPr lang="en-GB" b="1" dirty="0"/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8929C0B5-75EF-C275-D71B-156781600BA8}"/>
              </a:ext>
            </a:extLst>
          </p:cNvPr>
          <p:cNvSpPr/>
          <p:nvPr/>
        </p:nvSpPr>
        <p:spPr>
          <a:xfrm>
            <a:off x="6130925" y="1725631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Interview </a:t>
            </a:r>
            <a:r>
              <a:rPr lang="de-DE" b="1" dirty="0" err="1"/>
              <a:t>Planning</a:t>
            </a:r>
            <a:endParaRPr lang="en-GB" b="1" dirty="0"/>
          </a:p>
        </p:txBody>
      </p:sp>
      <p:sp>
        <p:nvSpPr>
          <p:cNvPr id="38" name="Rectangle: Rounded Corners 11">
            <a:extLst>
              <a:ext uri="{FF2B5EF4-FFF2-40B4-BE49-F238E27FC236}">
                <a16:creationId xmlns:a16="http://schemas.microsoft.com/office/drawing/2014/main" id="{D87E8BC7-5FEB-AF6A-9DFD-53D299BB00CB}"/>
              </a:ext>
            </a:extLst>
          </p:cNvPr>
          <p:cNvSpPr/>
          <p:nvPr/>
        </p:nvSpPr>
        <p:spPr>
          <a:xfrm>
            <a:off x="8126095" y="1725631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Interview</a:t>
            </a:r>
            <a:endParaRPr lang="en-GB" b="1" dirty="0"/>
          </a:p>
        </p:txBody>
      </p:sp>
      <p:sp>
        <p:nvSpPr>
          <p:cNvPr id="39" name="Rectangle: Rounded Corners 12">
            <a:extLst>
              <a:ext uri="{FF2B5EF4-FFF2-40B4-BE49-F238E27FC236}">
                <a16:creationId xmlns:a16="http://schemas.microsoft.com/office/drawing/2014/main" id="{54894787-67AE-3BCF-CE5D-2CCD43396105}"/>
              </a:ext>
            </a:extLst>
          </p:cNvPr>
          <p:cNvSpPr/>
          <p:nvPr/>
        </p:nvSpPr>
        <p:spPr>
          <a:xfrm>
            <a:off x="10121265" y="1725631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Payment</a:t>
            </a:r>
            <a:endParaRPr lang="en-GB" b="1" dirty="0"/>
          </a:p>
        </p:txBody>
      </p:sp>
      <p:sp>
        <p:nvSpPr>
          <p:cNvPr id="40" name="Rectangle: Rounded Corners 14">
            <a:extLst>
              <a:ext uri="{FF2B5EF4-FFF2-40B4-BE49-F238E27FC236}">
                <a16:creationId xmlns:a16="http://schemas.microsoft.com/office/drawing/2014/main" id="{63023B23-8100-190C-857F-80178F35EE11}"/>
              </a:ext>
            </a:extLst>
          </p:cNvPr>
          <p:cNvSpPr/>
          <p:nvPr/>
        </p:nvSpPr>
        <p:spPr>
          <a:xfrm>
            <a:off x="230816" y="4571687"/>
            <a:ext cx="11815769" cy="560682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WEPLACM</a:t>
            </a:r>
            <a:endParaRPr lang="en-GB" b="1" dirty="0"/>
          </a:p>
        </p:txBody>
      </p:sp>
      <p:cxnSp>
        <p:nvCxnSpPr>
          <p:cNvPr id="41" name="Straight Arrow Connector 16">
            <a:extLst>
              <a:ext uri="{FF2B5EF4-FFF2-40B4-BE49-F238E27FC236}">
                <a16:creationId xmlns:a16="http://schemas.microsoft.com/office/drawing/2014/main" id="{2D33CDE5-2F49-2440-88C6-6933E2D08994}"/>
              </a:ext>
            </a:extLst>
          </p:cNvPr>
          <p:cNvCxnSpPr>
            <a:cxnSpLocks/>
          </p:cNvCxnSpPr>
          <p:nvPr/>
        </p:nvCxnSpPr>
        <p:spPr>
          <a:xfrm>
            <a:off x="667696" y="2871140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F2F7190F-C061-E9A7-2C07-C84B69B4A912}"/>
              </a:ext>
            </a:extLst>
          </p:cNvPr>
          <p:cNvCxnSpPr>
            <a:cxnSpLocks/>
          </p:cNvCxnSpPr>
          <p:nvPr/>
        </p:nvCxnSpPr>
        <p:spPr>
          <a:xfrm flipV="1">
            <a:off x="1561776" y="2871140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F250808B-E4DF-B5A3-D474-6D1E88858550}"/>
              </a:ext>
            </a:extLst>
          </p:cNvPr>
          <p:cNvCxnSpPr>
            <a:cxnSpLocks/>
          </p:cNvCxnSpPr>
          <p:nvPr/>
        </p:nvCxnSpPr>
        <p:spPr>
          <a:xfrm flipV="1">
            <a:off x="2659056" y="2852738"/>
            <a:ext cx="0" cy="1729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9">
            <a:extLst>
              <a:ext uri="{FF2B5EF4-FFF2-40B4-BE49-F238E27FC236}">
                <a16:creationId xmlns:a16="http://schemas.microsoft.com/office/drawing/2014/main" id="{539B28CE-BFB5-6AED-2761-72A7E33CCEF2}"/>
              </a:ext>
            </a:extLst>
          </p:cNvPr>
          <p:cNvCxnSpPr/>
          <p:nvPr/>
        </p:nvCxnSpPr>
        <p:spPr>
          <a:xfrm>
            <a:off x="3482016" y="2881945"/>
            <a:ext cx="0" cy="17005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0">
            <a:extLst>
              <a:ext uri="{FF2B5EF4-FFF2-40B4-BE49-F238E27FC236}">
                <a16:creationId xmlns:a16="http://schemas.microsoft.com/office/drawing/2014/main" id="{A6FE5BBB-1304-2B82-DD27-E1A553BDB229}"/>
              </a:ext>
            </a:extLst>
          </p:cNvPr>
          <p:cNvCxnSpPr>
            <a:cxnSpLocks/>
          </p:cNvCxnSpPr>
          <p:nvPr/>
        </p:nvCxnSpPr>
        <p:spPr>
          <a:xfrm flipV="1">
            <a:off x="10550735" y="2852738"/>
            <a:ext cx="0" cy="1729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2">
            <a:extLst>
              <a:ext uri="{FF2B5EF4-FFF2-40B4-BE49-F238E27FC236}">
                <a16:creationId xmlns:a16="http://schemas.microsoft.com/office/drawing/2014/main" id="{8348BD64-4A5C-F3D9-E9B7-EDCA9938744A}"/>
              </a:ext>
            </a:extLst>
          </p:cNvPr>
          <p:cNvCxnSpPr/>
          <p:nvPr/>
        </p:nvCxnSpPr>
        <p:spPr>
          <a:xfrm>
            <a:off x="11437296" y="2881945"/>
            <a:ext cx="0" cy="1700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5">
            <a:extLst>
              <a:ext uri="{FF2B5EF4-FFF2-40B4-BE49-F238E27FC236}">
                <a16:creationId xmlns:a16="http://schemas.microsoft.com/office/drawing/2014/main" id="{35D13D28-F88D-0DDB-4F25-A8E91BB2F459}"/>
              </a:ext>
            </a:extLst>
          </p:cNvPr>
          <p:cNvCxnSpPr/>
          <p:nvPr/>
        </p:nvCxnSpPr>
        <p:spPr>
          <a:xfrm>
            <a:off x="5148256" y="2881945"/>
            <a:ext cx="0" cy="17005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6">
            <a:extLst>
              <a:ext uri="{FF2B5EF4-FFF2-40B4-BE49-F238E27FC236}">
                <a16:creationId xmlns:a16="http://schemas.microsoft.com/office/drawing/2014/main" id="{FE707F10-6FF1-6055-B6B7-538F2562042F}"/>
              </a:ext>
            </a:extLst>
          </p:cNvPr>
          <p:cNvCxnSpPr/>
          <p:nvPr/>
        </p:nvCxnSpPr>
        <p:spPr>
          <a:xfrm>
            <a:off x="9120816" y="2881945"/>
            <a:ext cx="0" cy="17005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1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8366-6E42-35A2-5EA3-75697E0C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922E390-EEA8-B9AF-2920-0C7AD5B0BB4D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0CA36E40-027B-980F-D290-D71366FC6D0D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30E8340-A51A-B41B-F474-277E6E81FFFE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180ADF1-C0F1-67AC-48B3-AC4A3E114BF7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A326988-73B8-3136-BA62-375171DA8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0E8F9F40-4EE1-8CF1-5DA3-D715BE154876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C29318B1-2C5A-513D-58D7-73DE7A220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0CAC925-DB11-0151-2B3F-D93CF688D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3891C680-6C63-D991-2E96-22B5A0C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111BABA1-0FF1-3631-0538-FAF864914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B3FC8D8-5C90-5D78-1149-68E8683D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207A7AC-1FB1-C06C-6738-DB3DDB1E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4</a:t>
            </a:fld>
            <a:endParaRPr lang="de-DE"/>
          </a:p>
        </p:txBody>
      </p:sp>
      <p:sp>
        <p:nvSpPr>
          <p:cNvPr id="2" name="Contract">
            <a:extLst>
              <a:ext uri="{FF2B5EF4-FFF2-40B4-BE49-F238E27FC236}">
                <a16:creationId xmlns:a16="http://schemas.microsoft.com/office/drawing/2014/main" id="{A0F97780-16B2-DAAD-8FF2-4888DABBDA1C}"/>
              </a:ext>
            </a:extLst>
          </p:cNvPr>
          <p:cNvSpPr/>
          <p:nvPr/>
        </p:nvSpPr>
        <p:spPr>
          <a:xfrm>
            <a:off x="145415" y="1731034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Contract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/>
              <a:t>Phase</a:t>
            </a:r>
            <a:endParaRPr lang="en-GB" b="1" dirty="0"/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75810481-526A-A7DC-2F51-4BCD6CB7647C}"/>
              </a:ext>
            </a:extLst>
          </p:cNvPr>
          <p:cNvSpPr/>
          <p:nvPr/>
        </p:nvSpPr>
        <p:spPr>
          <a:xfrm>
            <a:off x="2136626" y="1720229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Selection</a:t>
            </a:r>
            <a:r>
              <a:rPr lang="de-DE" b="1" dirty="0"/>
              <a:t> </a:t>
            </a:r>
            <a:endParaRPr lang="en-GB" b="1" dirty="0"/>
          </a:p>
        </p:txBody>
      </p:sp>
      <p:sp>
        <p:nvSpPr>
          <p:cNvPr id="12" name="Rectangle: Rounded Corners 10">
            <a:extLst>
              <a:ext uri="{FF2B5EF4-FFF2-40B4-BE49-F238E27FC236}">
                <a16:creationId xmlns:a16="http://schemas.microsoft.com/office/drawing/2014/main" id="{91B40A0C-33D7-88D6-30B2-9938DA4899A1}"/>
              </a:ext>
            </a:extLst>
          </p:cNvPr>
          <p:cNvSpPr/>
          <p:nvPr/>
        </p:nvSpPr>
        <p:spPr>
          <a:xfrm>
            <a:off x="4131796" y="1720229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Interview </a:t>
            </a:r>
            <a:r>
              <a:rPr lang="de-DE" b="1" dirty="0" err="1"/>
              <a:t>Planning</a:t>
            </a:r>
            <a:endParaRPr lang="en-GB" b="1" dirty="0"/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82A565E8-B3D8-BDAB-E857-AAD502308128}"/>
              </a:ext>
            </a:extLst>
          </p:cNvPr>
          <p:cNvSpPr/>
          <p:nvPr/>
        </p:nvSpPr>
        <p:spPr>
          <a:xfrm>
            <a:off x="6126966" y="1720229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Interview</a:t>
            </a:r>
            <a:endParaRPr lang="en-GB" b="1" dirty="0"/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F869B0E6-D150-0F4D-4BDA-514F0F5711A2}"/>
              </a:ext>
            </a:extLst>
          </p:cNvPr>
          <p:cNvSpPr/>
          <p:nvPr/>
        </p:nvSpPr>
        <p:spPr>
          <a:xfrm>
            <a:off x="8122136" y="1720229"/>
            <a:ext cx="1925320" cy="1156314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Payment</a:t>
            </a:r>
            <a:endParaRPr lang="en-GB" b="1" dirty="0"/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EB99C538-3101-1249-08A2-649B1285B423}"/>
              </a:ext>
            </a:extLst>
          </p:cNvPr>
          <p:cNvSpPr/>
          <p:nvPr/>
        </p:nvSpPr>
        <p:spPr>
          <a:xfrm>
            <a:off x="230816" y="4577090"/>
            <a:ext cx="11815769" cy="560682"/>
          </a:xfrm>
          <a:prstGeom prst="roundRect">
            <a:avLst/>
          </a:prstGeom>
          <a:solidFill>
            <a:srgbClr val="591C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WEPLACM</a:t>
            </a:r>
            <a:endParaRPr lang="en-GB" b="1" dirty="0"/>
          </a:p>
        </p:txBody>
      </p: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4EBC0D77-CE88-6586-4898-96B8A88ED6D4}"/>
              </a:ext>
            </a:extLst>
          </p:cNvPr>
          <p:cNvCxnSpPr>
            <a:cxnSpLocks/>
          </p:cNvCxnSpPr>
          <p:nvPr/>
        </p:nvCxnSpPr>
        <p:spPr>
          <a:xfrm>
            <a:off x="667696" y="2876543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812DC688-B67F-0D0B-11E3-53D381ECE1B6}"/>
              </a:ext>
            </a:extLst>
          </p:cNvPr>
          <p:cNvCxnSpPr>
            <a:cxnSpLocks/>
          </p:cNvCxnSpPr>
          <p:nvPr/>
        </p:nvCxnSpPr>
        <p:spPr>
          <a:xfrm flipV="1">
            <a:off x="1561776" y="2876543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B4F1F1DB-62E1-E00F-B331-C53B6377BFB2}"/>
              </a:ext>
            </a:extLst>
          </p:cNvPr>
          <p:cNvCxnSpPr>
            <a:cxnSpLocks/>
          </p:cNvCxnSpPr>
          <p:nvPr/>
        </p:nvCxnSpPr>
        <p:spPr>
          <a:xfrm flipV="1">
            <a:off x="8551606" y="2847336"/>
            <a:ext cx="0" cy="1729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27B048-0448-C192-4426-6A295F17AAE6}"/>
              </a:ext>
            </a:extLst>
          </p:cNvPr>
          <p:cNvCxnSpPr/>
          <p:nvPr/>
        </p:nvCxnSpPr>
        <p:spPr>
          <a:xfrm>
            <a:off x="9438167" y="2876543"/>
            <a:ext cx="0" cy="1700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8CCC0BE8-C2BD-4162-518D-38887ED296BC}"/>
              </a:ext>
            </a:extLst>
          </p:cNvPr>
          <p:cNvCxnSpPr>
            <a:cxnSpLocks/>
          </p:cNvCxnSpPr>
          <p:nvPr/>
        </p:nvCxnSpPr>
        <p:spPr>
          <a:xfrm>
            <a:off x="2595108" y="2876543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87460FF6-262E-D002-1A14-49BE45EDAC34}"/>
              </a:ext>
            </a:extLst>
          </p:cNvPr>
          <p:cNvCxnSpPr>
            <a:cxnSpLocks/>
          </p:cNvCxnSpPr>
          <p:nvPr/>
        </p:nvCxnSpPr>
        <p:spPr>
          <a:xfrm flipV="1">
            <a:off x="3596765" y="2865738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>
            <a:extLst>
              <a:ext uri="{FF2B5EF4-FFF2-40B4-BE49-F238E27FC236}">
                <a16:creationId xmlns:a16="http://schemas.microsoft.com/office/drawing/2014/main" id="{B11CE293-778D-C1A2-89E7-9415E90DB269}"/>
              </a:ext>
            </a:extLst>
          </p:cNvPr>
          <p:cNvCxnSpPr>
            <a:cxnSpLocks/>
          </p:cNvCxnSpPr>
          <p:nvPr/>
        </p:nvCxnSpPr>
        <p:spPr>
          <a:xfrm>
            <a:off x="6629226" y="2865738"/>
            <a:ext cx="0" cy="1711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07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41EE-384D-8A19-E234-4BB9B06B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B38430D-E4E0-98F2-2EB9-E9E10700391C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B5BA2B8C-FE43-B4A6-47C2-38017744D1BC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7777506-BE01-3D5D-27B8-D822927A1C9D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7DE7BA2-27D7-74AB-6BA3-E3053EC56F68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78A87FE-9C9B-2C39-A9E5-C6C7716D3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0F41C917-65C5-C145-4516-ABF28B4C5DE1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364423B1-1D12-559A-DE20-9F124266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9F35B9A5-F02D-D2A4-42F0-6BABA2F57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73E52E95-7669-69A8-438D-29F19D78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E8C7E95B-5402-CF81-3273-48F11649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A212749-7358-9FAF-13C1-FF48F010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1DBECF4-E94E-DDD3-7BF5-8DE19BA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5</a:t>
            </a:fld>
            <a:endParaRPr lang="de-DE"/>
          </a:p>
        </p:txBody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CC4AC504-6E0E-D1D0-631A-FDB062590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5171" y="1423210"/>
            <a:ext cx="8408887" cy="4011579"/>
          </a:xfrm>
          <a:prstGeom prst="rect">
            <a:avLst/>
          </a:prstGeom>
        </p:spPr>
      </p:pic>
      <p:grpSp>
        <p:nvGrpSpPr>
          <p:cNvPr id="30" name="Contract">
            <a:extLst>
              <a:ext uri="{FF2B5EF4-FFF2-40B4-BE49-F238E27FC236}">
                <a16:creationId xmlns:a16="http://schemas.microsoft.com/office/drawing/2014/main" id="{D5BEB996-FB4B-6A47-1E04-6D223771E855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31" name="Rectangle: Rounded Corners 2">
              <a:extLst>
                <a:ext uri="{FF2B5EF4-FFF2-40B4-BE49-F238E27FC236}">
                  <a16:creationId xmlns:a16="http://schemas.microsoft.com/office/drawing/2014/main" id="{B7368812-C239-89A3-12C2-BE630A9AB7CB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Contract</a:t>
              </a:r>
              <a:r>
                <a:rPr lang="de-DE" dirty="0"/>
                <a:t>-Phase (</a:t>
              </a:r>
              <a:r>
                <a:rPr lang="de-DE" dirty="0" err="1"/>
                <a:t>before</a:t>
              </a:r>
              <a:r>
                <a:rPr lang="de-DE" dirty="0"/>
                <a:t>):</a:t>
              </a:r>
              <a:endParaRPr lang="en-GB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BFEF6A-45EE-CE6E-A727-9F6108E207EE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08206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B577B-3EED-4747-8774-744094FA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0CF28F9-F1D3-0B8A-B9E4-3808A6444966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78575EC9-EB15-C85E-A1C8-7E3FFFDD7EF8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A756FB5-C706-F26C-BFCF-DB640404BA21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44DA18F-6C3E-EA26-8B57-222A5BFA81D6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4A40C5F-8816-AC8E-57B7-B913DF0B4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FFC7CA58-0E6D-8A27-1339-E6586F5198CF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17030803-FEDB-3CD5-D8CD-493A7797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8B229D8-2FBE-BE25-9ECB-61D4750C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318AB839-2C46-2255-42FF-9DDFEEC80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6615C78A-D7A1-14C0-A970-37A9AF738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393E9AA-35DB-972F-456A-5E9A025A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3DA3C08-3B79-9EDD-297F-0F6C4620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6</a:t>
            </a:fld>
            <a:endParaRPr lang="de-DE"/>
          </a:p>
        </p:txBody>
      </p:sp>
      <p:pic>
        <p:nvPicPr>
          <p:cNvPr id="28" name="Picture 15">
            <a:extLst>
              <a:ext uri="{FF2B5EF4-FFF2-40B4-BE49-F238E27FC236}">
                <a16:creationId xmlns:a16="http://schemas.microsoft.com/office/drawing/2014/main" id="{5E21559E-FEFC-C9CB-6FE5-1158E5ECF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764" y="1467106"/>
            <a:ext cx="7123112" cy="4187306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D28EA8-AEA2-29B1-1D5A-603BE77FCC0F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8" name="Rectangle: Rounded Corners 2">
              <a:extLst>
                <a:ext uri="{FF2B5EF4-FFF2-40B4-BE49-F238E27FC236}">
                  <a16:creationId xmlns:a16="http://schemas.microsoft.com/office/drawing/2014/main" id="{AA97ABA3-C3E8-67FF-5475-C8CBC522557A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Contract</a:t>
              </a:r>
              <a:r>
                <a:rPr lang="de-DE" dirty="0"/>
                <a:t>-Phase (after):</a:t>
              </a:r>
              <a:endParaRPr lang="en-GB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B32DBB0-6321-2461-A07E-A4B5F6EE432B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6975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669AB-3419-F51D-DF41-415D1B60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B37C3E-5744-F88E-CB65-D98011993900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73C9D234-45DC-25F0-2FFD-6745DB24E805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CAA4CCC-F905-8F08-2F71-DF7FD7862E33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21F2D5D7-B94F-0651-2476-70210B057EB5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179F398-8DC0-58F4-935C-45B5A09F6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AA44D4A0-0670-58DD-DB9E-6A19C7562D62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EED58DEF-BED6-67F0-A57A-0AA05C6F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8F9CE7D6-B39B-1E98-11F4-A50C0F3E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405FE829-4232-BD51-D24B-EE4242D50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CBAF0700-8ED4-45AB-3929-7F81AD37A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3C780817-D141-FA99-FF9D-8CF7B17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AA49029-9534-978D-D554-ED1393A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7</a:t>
            </a:fld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A84445B-7D03-E97E-6EC1-8492066642C2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8" name="Rectangle: Rounded Corners 2">
              <a:extLst>
                <a:ext uri="{FF2B5EF4-FFF2-40B4-BE49-F238E27FC236}">
                  <a16:creationId xmlns:a16="http://schemas.microsoft.com/office/drawing/2014/main" id="{99253B65-CB14-29A0-6E99-9B97D4E77CEA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Interview </a:t>
              </a:r>
              <a:r>
                <a:rPr lang="de-DE" dirty="0" err="1"/>
                <a:t>Planning</a:t>
              </a:r>
              <a:r>
                <a:rPr lang="de-DE" dirty="0"/>
                <a:t>-Phase (</a:t>
              </a:r>
              <a:r>
                <a:rPr lang="de-DE" dirty="0" err="1"/>
                <a:t>before</a:t>
              </a:r>
              <a:r>
                <a:rPr lang="de-DE" dirty="0"/>
                <a:t>):</a:t>
              </a:r>
              <a:endParaRPr lang="en-GB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3E56CF2-FBA7-3C75-3150-E6E4CEB0CFBC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5">
            <a:extLst>
              <a:ext uri="{FF2B5EF4-FFF2-40B4-BE49-F238E27FC236}">
                <a16:creationId xmlns:a16="http://schemas.microsoft.com/office/drawing/2014/main" id="{0D1FCD3E-40E0-B01E-2821-7045353CE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984" y="1420705"/>
            <a:ext cx="8583103" cy="40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8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74613-FBF2-11E3-D441-4E2301D4B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0F2FCB-D8FC-3D91-DF0A-4B3063585B10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A112C8FB-965C-91FE-5E5E-1DAC58A64D75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3567FA0-D186-C844-59B9-4E2F929107D2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2D3CC61-C389-6FCD-8F87-069FE100DC11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74497C2-0AE0-AFA7-1A61-604CBF953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B6AA32B0-E99B-8EF8-8012-4AEAC9DC8C58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A0841156-35B1-851D-B4BC-4409BDAB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9A7DEC7-9C2C-0338-1E2C-547299778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A8042691-2FCE-FAEE-97D7-96861A3EC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CFB474D9-BD3F-7F79-14C9-8777910D5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BDD8837-2D9E-0287-5A54-EAC85F25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D435BDA-2CDA-4278-055F-6C8D6134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8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74F4AF8-5AE3-41E9-37FB-757D347492BD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17" name="Rectangle: Rounded Corners 2">
              <a:extLst>
                <a:ext uri="{FF2B5EF4-FFF2-40B4-BE49-F238E27FC236}">
                  <a16:creationId xmlns:a16="http://schemas.microsoft.com/office/drawing/2014/main" id="{88DBB533-1E1A-B3F7-573E-E5B0DC20994C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Interview </a:t>
              </a:r>
              <a:r>
                <a:rPr lang="de-DE" dirty="0" err="1"/>
                <a:t>Planning</a:t>
              </a:r>
              <a:r>
                <a:rPr lang="de-DE" dirty="0"/>
                <a:t>-Phase (after):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E734715-20DA-A92F-F18E-07A624D01C89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Picture 5">
            <a:extLst>
              <a:ext uri="{FF2B5EF4-FFF2-40B4-BE49-F238E27FC236}">
                <a16:creationId xmlns:a16="http://schemas.microsoft.com/office/drawing/2014/main" id="{C4F47CD3-77B7-E085-9303-8C1347FF0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90" y="2524614"/>
            <a:ext cx="9928071" cy="25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33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31495-08F1-D65F-D294-D6D7B9BA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D9FB380-4D4D-2D2B-2338-68110D101C8D}"/>
              </a:ext>
            </a:extLst>
          </p:cNvPr>
          <p:cNvGrpSpPr/>
          <p:nvPr/>
        </p:nvGrpSpPr>
        <p:grpSpPr>
          <a:xfrm>
            <a:off x="0" y="127246"/>
            <a:ext cx="10563225" cy="1042737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5" name="Rectangle: Rounded Corners 2">
              <a:extLst>
                <a:ext uri="{FF2B5EF4-FFF2-40B4-BE49-F238E27FC236}">
                  <a16:creationId xmlns:a16="http://schemas.microsoft.com/office/drawing/2014/main" id="{98B202E2-F7AA-D5AD-AD06-66254359FA05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2A404E6-B2E9-69F3-FA91-621F4A00917B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8BA5345-93C3-6F47-CEA5-96932984DA50}"/>
              </a:ext>
            </a:extLst>
          </p:cNvPr>
          <p:cNvSpPr txBox="1"/>
          <p:nvPr/>
        </p:nvSpPr>
        <p:spPr>
          <a:xfrm>
            <a:off x="409355" y="294671"/>
            <a:ext cx="987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BPMN </a:t>
            </a:r>
            <a:r>
              <a:rPr lang="de-DE" sz="4000" b="1" dirty="0" err="1">
                <a:solidFill>
                  <a:schemeClr val="bg1"/>
                </a:solidFill>
              </a:rPr>
              <a:t>Overview</a:t>
            </a:r>
            <a:endParaRPr lang="en-GB" sz="4000" b="1" dirty="0">
              <a:solidFill>
                <a:schemeClr val="bg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3404068-748B-3D69-237A-F133A6860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1832" r="13851" b="24242"/>
          <a:stretch/>
        </p:blipFill>
        <p:spPr bwMode="auto">
          <a:xfrm>
            <a:off x="10905561" y="234034"/>
            <a:ext cx="1114509" cy="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14">
            <a:extLst>
              <a:ext uri="{FF2B5EF4-FFF2-40B4-BE49-F238E27FC236}">
                <a16:creationId xmlns:a16="http://schemas.microsoft.com/office/drawing/2014/main" id="{63B38C78-E25D-955A-4172-9B0D79D27381}"/>
              </a:ext>
            </a:extLst>
          </p:cNvPr>
          <p:cNvSpPr/>
          <p:nvPr/>
        </p:nvSpPr>
        <p:spPr>
          <a:xfrm rot="10800000">
            <a:off x="-24327708" y="5951537"/>
            <a:ext cx="38602508" cy="929292"/>
          </a:xfrm>
          <a:custGeom>
            <a:avLst/>
            <a:gdLst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35"/>
              <a:gd name="connsiteX1" fmla="*/ 11197701 w 34839116"/>
              <a:gd name="connsiteY1" fmla="*/ 812235 h 812235"/>
              <a:gd name="connsiteX2" fmla="*/ 10664055 w 34839116"/>
              <a:gd name="connsiteY2" fmla="*/ 311805 h 812235"/>
              <a:gd name="connsiteX3" fmla="*/ 10130408 w 34839116"/>
              <a:gd name="connsiteY3" fmla="*/ 812235 h 812235"/>
              <a:gd name="connsiteX4" fmla="*/ 135372 w 34839116"/>
              <a:gd name="connsiteY4" fmla="*/ 812235 h 812235"/>
              <a:gd name="connsiteX5" fmla="*/ 0 w 34839116"/>
              <a:gd name="connsiteY5" fmla="*/ 676860 h 812235"/>
              <a:gd name="connsiteX6" fmla="*/ 0 w 34839116"/>
              <a:gd name="connsiteY6" fmla="*/ 135375 h 812235"/>
              <a:gd name="connsiteX7" fmla="*/ 135372 w 34839116"/>
              <a:gd name="connsiteY7" fmla="*/ 0 h 812235"/>
              <a:gd name="connsiteX8" fmla="*/ 34703740 w 34839116"/>
              <a:gd name="connsiteY8" fmla="*/ 0 h 812235"/>
              <a:gd name="connsiteX9" fmla="*/ 34839116 w 34839116"/>
              <a:gd name="connsiteY9" fmla="*/ 135375 h 812235"/>
              <a:gd name="connsiteX10" fmla="*/ 34839116 w 34839116"/>
              <a:gd name="connsiteY10" fmla="*/ 676860 h 812235"/>
              <a:gd name="connsiteX11" fmla="*/ 34703740 w 34839116"/>
              <a:gd name="connsiteY11" fmla="*/ 812235 h 812235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  <a:gd name="connsiteX0" fmla="*/ 34703740 w 34839116"/>
              <a:gd name="connsiteY0" fmla="*/ 812235 h 812247"/>
              <a:gd name="connsiteX1" fmla="*/ 11197701 w 34839116"/>
              <a:gd name="connsiteY1" fmla="*/ 812235 h 812247"/>
              <a:gd name="connsiteX2" fmla="*/ 10664055 w 34839116"/>
              <a:gd name="connsiteY2" fmla="*/ 311805 h 812247"/>
              <a:gd name="connsiteX3" fmla="*/ 10130408 w 34839116"/>
              <a:gd name="connsiteY3" fmla="*/ 812235 h 812247"/>
              <a:gd name="connsiteX4" fmla="*/ 135372 w 34839116"/>
              <a:gd name="connsiteY4" fmla="*/ 812235 h 812247"/>
              <a:gd name="connsiteX5" fmla="*/ 0 w 34839116"/>
              <a:gd name="connsiteY5" fmla="*/ 676860 h 812247"/>
              <a:gd name="connsiteX6" fmla="*/ 0 w 34839116"/>
              <a:gd name="connsiteY6" fmla="*/ 135375 h 812247"/>
              <a:gd name="connsiteX7" fmla="*/ 135372 w 34839116"/>
              <a:gd name="connsiteY7" fmla="*/ 0 h 812247"/>
              <a:gd name="connsiteX8" fmla="*/ 34703740 w 34839116"/>
              <a:gd name="connsiteY8" fmla="*/ 0 h 812247"/>
              <a:gd name="connsiteX9" fmla="*/ 34839116 w 34839116"/>
              <a:gd name="connsiteY9" fmla="*/ 135375 h 812247"/>
              <a:gd name="connsiteX10" fmla="*/ 34839116 w 34839116"/>
              <a:gd name="connsiteY10" fmla="*/ 676860 h 812247"/>
              <a:gd name="connsiteX11" fmla="*/ 34703740 w 34839116"/>
              <a:gd name="connsiteY11" fmla="*/ 812235 h 81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9116" h="812247">
                <a:moveTo>
                  <a:pt x="34703740" y="812235"/>
                </a:moveTo>
                <a:lnTo>
                  <a:pt x="11197701" y="812235"/>
                </a:lnTo>
                <a:cubicBezTo>
                  <a:pt x="10986826" y="815108"/>
                  <a:pt x="10874931" y="308933"/>
                  <a:pt x="10664055" y="311805"/>
                </a:cubicBezTo>
                <a:cubicBezTo>
                  <a:pt x="10424899" y="308933"/>
                  <a:pt x="10378991" y="805680"/>
                  <a:pt x="10130408" y="812235"/>
                </a:cubicBezTo>
                <a:lnTo>
                  <a:pt x="135372" y="812235"/>
                </a:lnTo>
                <a:cubicBezTo>
                  <a:pt x="60608" y="812235"/>
                  <a:pt x="0" y="751626"/>
                  <a:pt x="0" y="676860"/>
                </a:cubicBezTo>
                <a:lnTo>
                  <a:pt x="0" y="135375"/>
                </a:lnTo>
                <a:cubicBezTo>
                  <a:pt x="0" y="60609"/>
                  <a:pt x="60608" y="0"/>
                  <a:pt x="135372" y="0"/>
                </a:cubicBezTo>
                <a:lnTo>
                  <a:pt x="34703740" y="0"/>
                </a:lnTo>
                <a:cubicBezTo>
                  <a:pt x="34778508" y="0"/>
                  <a:pt x="34839116" y="60609"/>
                  <a:pt x="34839116" y="135375"/>
                </a:cubicBezTo>
                <a:lnTo>
                  <a:pt x="34839116" y="676860"/>
                </a:lnTo>
                <a:cubicBezTo>
                  <a:pt x="34839116" y="751626"/>
                  <a:pt x="34778508" y="812235"/>
                  <a:pt x="34703740" y="812235"/>
                </a:cubicBezTo>
                <a:close/>
              </a:path>
            </a:pathLst>
          </a:custGeom>
          <a:solidFill>
            <a:srgbClr val="592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9" name="Grafik 8" descr="Ein Bild, das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48CDCAB7-F63D-E559-E2D2-07E649BD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3" y="6033481"/>
            <a:ext cx="649859" cy="649859"/>
          </a:xfrm>
          <a:prstGeom prst="rect">
            <a:avLst/>
          </a:prstGeom>
        </p:spPr>
      </p:pic>
      <p:pic>
        <p:nvPicPr>
          <p:cNvPr id="13" name="Grafik 12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569C090-84A6-BE77-547B-05965A531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62" y="5588235"/>
            <a:ext cx="650605" cy="650605"/>
          </a:xfrm>
          <a:prstGeom prst="rect">
            <a:avLst/>
          </a:prstGeom>
        </p:spPr>
      </p:pic>
      <p:pic>
        <p:nvPicPr>
          <p:cNvPr id="15" name="Grafik 14" descr="Ein Bild, das Screenshot, Farbigkeit, Text, Design enthält.&#10;&#10;Automatisch generierte Beschreibung">
            <a:extLst>
              <a:ext uri="{FF2B5EF4-FFF2-40B4-BE49-F238E27FC236}">
                <a16:creationId xmlns:a16="http://schemas.microsoft.com/office/drawing/2014/main" id="{36D04469-25D2-B20D-0A52-42731645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1" y="6033107"/>
            <a:ext cx="762048" cy="650607"/>
          </a:xfrm>
          <a:prstGeom prst="rect">
            <a:avLst/>
          </a:prstGeom>
        </p:spPr>
      </p:pic>
      <p:pic>
        <p:nvPicPr>
          <p:cNvPr id="18" name="Grafik 17" descr="Ein Bild, das Cartoon, Clipart, Smiley, Screenshot enthält.&#10;&#10;Automatisch generierte Beschreibung">
            <a:extLst>
              <a:ext uri="{FF2B5EF4-FFF2-40B4-BE49-F238E27FC236}">
                <a16:creationId xmlns:a16="http://schemas.microsoft.com/office/drawing/2014/main" id="{0A19010E-37D8-D9F2-0302-07F5471E2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7" y="6033107"/>
            <a:ext cx="650606" cy="650606"/>
          </a:xfrm>
          <a:prstGeom prst="rect">
            <a:avLst/>
          </a:prstGeom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213AD73-6009-98AA-88B9-EE66E4C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08.02.2024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CC480F3-EFDF-328C-D0C7-034CE125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EBC8-97CF-4338-A09B-45B8BDEA72CB}" type="slidenum">
              <a:rPr lang="de-DE" smtClean="0"/>
              <a:t>9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0BB8F5D-F912-9237-0889-23CEF260FF04}"/>
              </a:ext>
            </a:extLst>
          </p:cNvPr>
          <p:cNvGrpSpPr/>
          <p:nvPr/>
        </p:nvGrpSpPr>
        <p:grpSpPr>
          <a:xfrm>
            <a:off x="0" y="1337408"/>
            <a:ext cx="2307996" cy="688393"/>
            <a:chOff x="0" y="230946"/>
            <a:chExt cx="11293643" cy="1042737"/>
          </a:xfrm>
          <a:solidFill>
            <a:srgbClr val="592C90"/>
          </a:solidFill>
        </p:grpSpPr>
        <p:sp>
          <p:nvSpPr>
            <p:cNvPr id="17" name="Rectangle: Rounded Corners 2">
              <a:extLst>
                <a:ext uri="{FF2B5EF4-FFF2-40B4-BE49-F238E27FC236}">
                  <a16:creationId xmlns:a16="http://schemas.microsoft.com/office/drawing/2014/main" id="{9046E5C8-31F4-E677-BCF0-3D95A92056F2}"/>
                </a:ext>
              </a:extLst>
            </p:cNvPr>
            <p:cNvSpPr/>
            <p:nvPr/>
          </p:nvSpPr>
          <p:spPr>
            <a:xfrm>
              <a:off x="0" y="230946"/>
              <a:ext cx="11293643" cy="1042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Interview </a:t>
              </a:r>
              <a:r>
                <a:rPr lang="de-DE" dirty="0" err="1"/>
                <a:t>Planning</a:t>
              </a:r>
              <a:r>
                <a:rPr lang="de-DE" dirty="0"/>
                <a:t>-Phase (</a:t>
              </a:r>
              <a:r>
                <a:rPr lang="de-DE" dirty="0" err="1"/>
                <a:t>before</a:t>
              </a:r>
              <a:r>
                <a:rPr lang="de-DE" dirty="0"/>
                <a:t>):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109AB9-6F10-059B-743E-93C840D7ED13}"/>
                </a:ext>
              </a:extLst>
            </p:cNvPr>
            <p:cNvSpPr/>
            <p:nvPr/>
          </p:nvSpPr>
          <p:spPr>
            <a:xfrm>
              <a:off x="0" y="230946"/>
              <a:ext cx="575035" cy="1042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Picture 5">
            <a:extLst>
              <a:ext uri="{FF2B5EF4-FFF2-40B4-BE49-F238E27FC236}">
                <a16:creationId xmlns:a16="http://schemas.microsoft.com/office/drawing/2014/main" id="{D4FBF910-1DD4-10C0-987A-01614B34D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90" y="2524614"/>
            <a:ext cx="9928071" cy="25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Breitbild</PresentationFormat>
  <Paragraphs>163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Marian Muth</dc:creator>
  <cp:lastModifiedBy>Florian Schumacher</cp:lastModifiedBy>
  <cp:revision>48</cp:revision>
  <dcterms:created xsi:type="dcterms:W3CDTF">2024-02-05T13:04:21Z</dcterms:created>
  <dcterms:modified xsi:type="dcterms:W3CDTF">2024-02-07T20:26:31Z</dcterms:modified>
</cp:coreProperties>
</file>