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61" r:id="rId7"/>
    <p:sldId id="263" r:id="rId8"/>
    <p:sldId id="264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run\Fall2021\CIS641\Homework\Project\Gannt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run\Fall2021\CIS641\Homework\Project\Gannt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ProjectSchedule!$D$6</c:f>
              <c:strCache>
                <c:ptCount val="1"/>
                <c:pt idx="0">
                  <c:v>PROGRESS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ProjectSchedule!$B$12:$C$16</c:f>
              <c:multiLvlStrCache>
                <c:ptCount val="5"/>
                <c:lvl>
                  <c:pt idx="0">
                    <c:v>Arun &amp; Shweta</c:v>
                  </c:pt>
                  <c:pt idx="1">
                    <c:v>Daman &amp; Divya</c:v>
                  </c:pt>
                  <c:pt idx="2">
                    <c:v>Divya</c:v>
                  </c:pt>
                  <c:pt idx="3">
                    <c:v>Arun &amp; Daman</c:v>
                  </c:pt>
                  <c:pt idx="4">
                    <c:v>Shweta</c:v>
                  </c:pt>
                </c:lvl>
                <c:lvl>
                  <c:pt idx="0">
                    <c:v>Use case diagrams designing (1)</c:v>
                  </c:pt>
                  <c:pt idx="1">
                    <c:v>Acitivity diagrams designing (2)</c:v>
                  </c:pt>
                  <c:pt idx="2">
                    <c:v>CRC(1)</c:v>
                  </c:pt>
                  <c:pt idx="3">
                    <c:v>Class diagrams designing (2)</c:v>
                  </c:pt>
                  <c:pt idx="4">
                    <c:v>Sequence diagram &amp; Use case description(1)</c:v>
                  </c:pt>
                </c:lvl>
              </c:multiLvlStrCache>
            </c:multiLvlStrRef>
          </c:cat>
          <c:val>
            <c:numRef>
              <c:f>ProjectSchedule!$D$12:$D$16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99-9649-ADB9-CEC52E586948}"/>
            </c:ext>
          </c:extLst>
        </c:ser>
        <c:ser>
          <c:idx val="1"/>
          <c:order val="1"/>
          <c:tx>
            <c:strRef>
              <c:f>ProjectSchedule!$E$6</c:f>
              <c:strCache>
                <c:ptCount val="1"/>
                <c:pt idx="0">
                  <c:v>REMAINING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ProjectSchedule!$B$12:$C$16</c:f>
              <c:multiLvlStrCache>
                <c:ptCount val="5"/>
                <c:lvl>
                  <c:pt idx="0">
                    <c:v>Arun &amp; Shweta</c:v>
                  </c:pt>
                  <c:pt idx="1">
                    <c:v>Daman &amp; Divya</c:v>
                  </c:pt>
                  <c:pt idx="2">
                    <c:v>Divya</c:v>
                  </c:pt>
                  <c:pt idx="3">
                    <c:v>Arun &amp; Daman</c:v>
                  </c:pt>
                  <c:pt idx="4">
                    <c:v>Shweta</c:v>
                  </c:pt>
                </c:lvl>
                <c:lvl>
                  <c:pt idx="0">
                    <c:v>Use case diagrams designing (1)</c:v>
                  </c:pt>
                  <c:pt idx="1">
                    <c:v>Acitivity diagrams designing (2)</c:v>
                  </c:pt>
                  <c:pt idx="2">
                    <c:v>CRC(1)</c:v>
                  </c:pt>
                  <c:pt idx="3">
                    <c:v>Class diagrams designing (2)</c:v>
                  </c:pt>
                  <c:pt idx="4">
                    <c:v>Sequence diagram &amp; Use case description(1)</c:v>
                  </c:pt>
                </c:lvl>
              </c:multiLvlStrCache>
            </c:multiLvlStrRef>
          </c:cat>
          <c:val>
            <c:numRef>
              <c:f>ProjectSchedule!$E$12:$E$16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99-9649-ADB9-CEC52E5869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9930592"/>
        <c:axId val="569022664"/>
        <c:extLst/>
      </c:barChart>
      <c:catAx>
        <c:axId val="38993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022664"/>
        <c:crosses val="autoZero"/>
        <c:auto val="1"/>
        <c:lblAlgn val="ctr"/>
        <c:lblOffset val="100"/>
        <c:noMultiLvlLbl val="0"/>
      </c:catAx>
      <c:valAx>
        <c:axId val="56902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30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Requirement Gathering &amp;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ProjectSchedule!$D$6</c:f>
              <c:strCache>
                <c:ptCount val="1"/>
                <c:pt idx="0">
                  <c:v>PROGRESS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ProjectSchedule!$B$8:$C$10</c:f>
              <c:multiLvlStrCache>
                <c:ptCount val="3"/>
                <c:lvl>
                  <c:pt idx="0">
                    <c:v>Team</c:v>
                  </c:pt>
                  <c:pt idx="1">
                    <c:v>Team</c:v>
                  </c:pt>
                  <c:pt idx="2">
                    <c:v>Team</c:v>
                  </c:pt>
                </c:lvl>
                <c:lvl>
                  <c:pt idx="0">
                    <c:v>Requirement Gathering</c:v>
                  </c:pt>
                  <c:pt idx="1">
                    <c:v>Analyzing Gathered Requirements</c:v>
                  </c:pt>
                  <c:pt idx="2">
                    <c:v>Documenting Analyzed Requirements</c:v>
                  </c:pt>
                </c:lvl>
              </c:multiLvlStrCache>
              <c:extLst/>
            </c:multiLvlStrRef>
          </c:cat>
          <c:val>
            <c:numRef>
              <c:f>ProjectSchedule!$D$8:$D$10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C52-1641-96FF-AC46B8FF64FC}"/>
            </c:ext>
          </c:extLst>
        </c:ser>
        <c:ser>
          <c:idx val="1"/>
          <c:order val="1"/>
          <c:tx>
            <c:strRef>
              <c:f>ProjectSchedule!$E$6</c:f>
              <c:strCache>
                <c:ptCount val="1"/>
                <c:pt idx="0">
                  <c:v>REMAINING</c:v>
                </c:pt>
              </c:strCache>
              <c:extLst xmlns:c15="http://schemas.microsoft.com/office/drawing/2012/chart"/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ProjectSchedule!$B$8:$C$10</c:f>
              <c:multiLvlStrCache>
                <c:ptCount val="3"/>
                <c:lvl>
                  <c:pt idx="0">
                    <c:v>Team</c:v>
                  </c:pt>
                  <c:pt idx="1">
                    <c:v>Team</c:v>
                  </c:pt>
                  <c:pt idx="2">
                    <c:v>Team</c:v>
                  </c:pt>
                </c:lvl>
                <c:lvl>
                  <c:pt idx="0">
                    <c:v>Requirement Gathering</c:v>
                  </c:pt>
                  <c:pt idx="1">
                    <c:v>Analyzing Gathered Requirements</c:v>
                  </c:pt>
                  <c:pt idx="2">
                    <c:v>Documenting Analyzed Requirements</c:v>
                  </c:pt>
                </c:lvl>
              </c:multiLvlStrCache>
              <c:extLst/>
            </c:multiLvlStrRef>
          </c:cat>
          <c:val>
            <c:numRef>
              <c:f>ProjectSchedule!$E$8:$E$10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2C52-1641-96FF-AC46B8FF64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9930592"/>
        <c:axId val="5690226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ProjectSchedule!$C$6</c15:sqref>
                        </c15:formulaRef>
                      </c:ext>
                    </c:extLst>
                    <c:strCache>
                      <c:ptCount val="1"/>
                      <c:pt idx="0">
                        <c:v>ASSIGNED
TO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ProjectSchedule!$C$8:$C$10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C52-1641-96FF-AC46B8FF64FC}"/>
                  </c:ext>
                </c:extLst>
              </c15:ser>
            </c15:filteredBarSeries>
          </c:ext>
        </c:extLst>
      </c:barChart>
      <c:catAx>
        <c:axId val="38993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022664"/>
        <c:crosses val="autoZero"/>
        <c:auto val="1"/>
        <c:lblAlgn val="ctr"/>
        <c:lblOffset val="100"/>
        <c:noMultiLvlLbl val="0"/>
      </c:catAx>
      <c:valAx>
        <c:axId val="56902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30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/LBEM/index.php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/LBEM/index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4E16E-E382-45E1-8237-F7B64629AAF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1F1705-3ABE-4544-83AA-196C082E3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F65198BB-EFF3-4926-AD4C-0AB913C016F9}" type="parTrans" cxnId="{2D13DC97-DBC5-43F0-97F6-6A58F6279173}">
      <dgm:prSet/>
      <dgm:spPr/>
      <dgm:t>
        <a:bodyPr/>
        <a:lstStyle/>
        <a:p>
          <a:endParaRPr lang="en-US"/>
        </a:p>
      </dgm:t>
    </dgm:pt>
    <dgm:pt modelId="{26A19504-EFB9-4F65-9FEF-487CB3D7970A}" type="sibTrans" cxnId="{2D13DC97-DBC5-43F0-97F6-6A58F62791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F7E548-379E-4DD2-A528-72B7A1F196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Timeline </a:t>
          </a:r>
        </a:p>
      </dgm:t>
    </dgm:pt>
    <dgm:pt modelId="{4D55A4AA-3356-4422-A353-176C655AA9F1}" type="parTrans" cxnId="{A4654005-D861-464E-87C6-A7619142208D}">
      <dgm:prSet/>
      <dgm:spPr/>
      <dgm:t>
        <a:bodyPr/>
        <a:lstStyle/>
        <a:p>
          <a:endParaRPr lang="en-US"/>
        </a:p>
      </dgm:t>
    </dgm:pt>
    <dgm:pt modelId="{AF590FFF-E4D6-433C-8E95-192F7BEF509C}" type="sibTrans" cxnId="{A4654005-D861-464E-87C6-A761914220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F645F4-759A-41E5-9FFD-4A695F72D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Management</a:t>
          </a:r>
        </a:p>
      </dgm:t>
    </dgm:pt>
    <dgm:pt modelId="{3530B3FA-4F83-455B-B6D3-4C35554179F1}" type="parTrans" cxnId="{44E627C0-9C45-4A06-B568-BB1612422E58}">
      <dgm:prSet/>
      <dgm:spPr/>
      <dgm:t>
        <a:bodyPr/>
        <a:lstStyle/>
        <a:p>
          <a:endParaRPr lang="en-US"/>
        </a:p>
      </dgm:t>
    </dgm:pt>
    <dgm:pt modelId="{FB3DBA39-9571-494C-BF21-B77CAE02D22B}" type="sibTrans" cxnId="{44E627C0-9C45-4A06-B568-BB1612422E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C5DECB-263C-4737-8923-62CC15FFDE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changed since Midterm</a:t>
          </a:r>
        </a:p>
      </dgm:t>
    </dgm:pt>
    <dgm:pt modelId="{1B490C61-A62D-44BC-91CC-14B7D9FBEE47}" type="parTrans" cxnId="{D4E6C29F-12E7-44B6-A33F-D4DF1A8AF979}">
      <dgm:prSet/>
      <dgm:spPr/>
      <dgm:t>
        <a:bodyPr/>
        <a:lstStyle/>
        <a:p>
          <a:endParaRPr lang="en-US"/>
        </a:p>
      </dgm:t>
    </dgm:pt>
    <dgm:pt modelId="{30F9DB67-7209-4734-B74F-8E643D0E20FF}" type="sibTrans" cxnId="{D4E6C29F-12E7-44B6-A33F-D4DF1A8AF9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83F12A-45F2-49E2-8D19-6E739C9C97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Demonstration of Web Portal</a:t>
          </a:r>
        </a:p>
      </dgm:t>
    </dgm:pt>
    <dgm:pt modelId="{C85C8272-A68E-4FF8-86F0-A2964EFF222F}" type="parTrans" cxnId="{830F0EA0-E336-4649-A5FF-4A6F3A46A5A5}">
      <dgm:prSet/>
      <dgm:spPr/>
      <dgm:t>
        <a:bodyPr/>
        <a:lstStyle/>
        <a:p>
          <a:endParaRPr lang="en-US"/>
        </a:p>
      </dgm:t>
    </dgm:pt>
    <dgm:pt modelId="{C4E5304C-297D-4251-93F9-14EEC54E380C}" type="sibTrans" cxnId="{830F0EA0-E336-4649-A5FF-4A6F3A46A5A5}">
      <dgm:prSet/>
      <dgm:spPr/>
      <dgm:t>
        <a:bodyPr/>
        <a:lstStyle/>
        <a:p>
          <a:endParaRPr lang="en-US"/>
        </a:p>
      </dgm:t>
    </dgm:pt>
    <dgm:pt modelId="{B0D132FA-A034-4B57-B89D-C5C823627C72}" type="pres">
      <dgm:prSet presAssocID="{F4E4E16E-E382-45E1-8237-F7B64629AAF9}" presName="root" presStyleCnt="0">
        <dgm:presLayoutVars>
          <dgm:dir/>
          <dgm:resizeHandles val="exact"/>
        </dgm:presLayoutVars>
      </dgm:prSet>
      <dgm:spPr/>
    </dgm:pt>
    <dgm:pt modelId="{6405500E-5985-40C2-9836-EE42C1D76D42}" type="pres">
      <dgm:prSet presAssocID="{F4E4E16E-E382-45E1-8237-F7B64629AAF9}" presName="container" presStyleCnt="0">
        <dgm:presLayoutVars>
          <dgm:dir/>
          <dgm:resizeHandles val="exact"/>
        </dgm:presLayoutVars>
      </dgm:prSet>
      <dgm:spPr/>
    </dgm:pt>
    <dgm:pt modelId="{0A662BCE-E20E-49C0-A5B6-7F6A2C087979}" type="pres">
      <dgm:prSet presAssocID="{FA1F1705-3ABE-4544-83AA-196C082E391B}" presName="compNode" presStyleCnt="0"/>
      <dgm:spPr/>
    </dgm:pt>
    <dgm:pt modelId="{3AE1C48F-29C4-40B1-BAB8-C343C262C6D7}" type="pres">
      <dgm:prSet presAssocID="{FA1F1705-3ABE-4544-83AA-196C082E391B}" presName="iconBgRect" presStyleLbl="bgShp" presStyleIdx="0" presStyleCnt="5"/>
      <dgm:spPr/>
    </dgm:pt>
    <dgm:pt modelId="{B0837B1A-366E-408B-A250-1C22A677F7C5}" type="pres">
      <dgm:prSet presAssocID="{FA1F1705-3ABE-4544-83AA-196C082E39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156A45B7-49DA-4546-AE34-4CC7D7D32377}" type="pres">
      <dgm:prSet presAssocID="{FA1F1705-3ABE-4544-83AA-196C082E391B}" presName="spaceRect" presStyleCnt="0"/>
      <dgm:spPr/>
    </dgm:pt>
    <dgm:pt modelId="{A78F95FB-2F9C-4E57-A1E0-D886BAD31B38}" type="pres">
      <dgm:prSet presAssocID="{FA1F1705-3ABE-4544-83AA-196C082E391B}" presName="textRect" presStyleLbl="revTx" presStyleIdx="0" presStyleCnt="5">
        <dgm:presLayoutVars>
          <dgm:chMax val="1"/>
          <dgm:chPref val="1"/>
        </dgm:presLayoutVars>
      </dgm:prSet>
      <dgm:spPr/>
    </dgm:pt>
    <dgm:pt modelId="{E6961254-1E7B-40A2-BBBC-1E2EE0B6871D}" type="pres">
      <dgm:prSet presAssocID="{26A19504-EFB9-4F65-9FEF-487CB3D7970A}" presName="sibTrans" presStyleLbl="sibTrans2D1" presStyleIdx="0" presStyleCnt="0"/>
      <dgm:spPr/>
    </dgm:pt>
    <dgm:pt modelId="{37BD99BF-41F7-46CC-AB6E-A688387B1120}" type="pres">
      <dgm:prSet presAssocID="{3FF7E548-379E-4DD2-A528-72B7A1F19646}" presName="compNode" presStyleCnt="0"/>
      <dgm:spPr/>
    </dgm:pt>
    <dgm:pt modelId="{8F2A2522-D0C9-4B5F-A781-D880AEC0BFB4}" type="pres">
      <dgm:prSet presAssocID="{3FF7E548-379E-4DD2-A528-72B7A1F19646}" presName="iconBgRect" presStyleLbl="bgShp" presStyleIdx="1" presStyleCnt="5"/>
      <dgm:spPr/>
    </dgm:pt>
    <dgm:pt modelId="{660B9613-E95D-448D-8675-22878082A9AB}" type="pres">
      <dgm:prSet presAssocID="{3FF7E548-379E-4DD2-A528-72B7A1F196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5523C8CD-BCAA-4981-A868-F69BB287DAE1}" type="pres">
      <dgm:prSet presAssocID="{3FF7E548-379E-4DD2-A528-72B7A1F19646}" presName="spaceRect" presStyleCnt="0"/>
      <dgm:spPr/>
    </dgm:pt>
    <dgm:pt modelId="{164C5746-0BF9-4A0E-A804-FC04627AB75F}" type="pres">
      <dgm:prSet presAssocID="{3FF7E548-379E-4DD2-A528-72B7A1F19646}" presName="textRect" presStyleLbl="revTx" presStyleIdx="1" presStyleCnt="5">
        <dgm:presLayoutVars>
          <dgm:chMax val="1"/>
          <dgm:chPref val="1"/>
        </dgm:presLayoutVars>
      </dgm:prSet>
      <dgm:spPr/>
    </dgm:pt>
    <dgm:pt modelId="{8AF7707C-72DC-461F-891A-9545A4390B1F}" type="pres">
      <dgm:prSet presAssocID="{AF590FFF-E4D6-433C-8E95-192F7BEF509C}" presName="sibTrans" presStyleLbl="sibTrans2D1" presStyleIdx="0" presStyleCnt="0"/>
      <dgm:spPr/>
    </dgm:pt>
    <dgm:pt modelId="{10F79F86-5834-4AD4-8323-FE164B677595}" type="pres">
      <dgm:prSet presAssocID="{86F645F4-759A-41E5-9FFD-4A695F72D60C}" presName="compNode" presStyleCnt="0"/>
      <dgm:spPr/>
    </dgm:pt>
    <dgm:pt modelId="{4BBEEF8C-1440-4FE1-9908-64ED55071B68}" type="pres">
      <dgm:prSet presAssocID="{86F645F4-759A-41E5-9FFD-4A695F72D60C}" presName="iconBgRect" presStyleLbl="bgShp" presStyleIdx="2" presStyleCnt="5"/>
      <dgm:spPr/>
    </dgm:pt>
    <dgm:pt modelId="{75C2D2FF-91AC-4969-9C69-1AC1E21A74F3}" type="pres">
      <dgm:prSet presAssocID="{86F645F4-759A-41E5-9FFD-4A695F72D6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5B42F8CF-F939-4F27-97B2-7654BC8266C5}" type="pres">
      <dgm:prSet presAssocID="{86F645F4-759A-41E5-9FFD-4A695F72D60C}" presName="spaceRect" presStyleCnt="0"/>
      <dgm:spPr/>
    </dgm:pt>
    <dgm:pt modelId="{35A48D56-3F81-480F-90CF-1E39A4A1FCD1}" type="pres">
      <dgm:prSet presAssocID="{86F645F4-759A-41E5-9FFD-4A695F72D60C}" presName="textRect" presStyleLbl="revTx" presStyleIdx="2" presStyleCnt="5">
        <dgm:presLayoutVars>
          <dgm:chMax val="1"/>
          <dgm:chPref val="1"/>
        </dgm:presLayoutVars>
      </dgm:prSet>
      <dgm:spPr/>
    </dgm:pt>
    <dgm:pt modelId="{07CCCA9A-7CF5-46A6-9578-A7713A2044C5}" type="pres">
      <dgm:prSet presAssocID="{FB3DBA39-9571-494C-BF21-B77CAE02D22B}" presName="sibTrans" presStyleLbl="sibTrans2D1" presStyleIdx="0" presStyleCnt="0"/>
      <dgm:spPr/>
    </dgm:pt>
    <dgm:pt modelId="{66057B9F-50C6-48DB-9775-2FB018001065}" type="pres">
      <dgm:prSet presAssocID="{08C5DECB-263C-4737-8923-62CC15FFDE3F}" presName="compNode" presStyleCnt="0"/>
      <dgm:spPr/>
    </dgm:pt>
    <dgm:pt modelId="{CBFDA165-8BA5-4E98-87F5-40ACAE643601}" type="pres">
      <dgm:prSet presAssocID="{08C5DECB-263C-4737-8923-62CC15FFDE3F}" presName="iconBgRect" presStyleLbl="bgShp" presStyleIdx="3" presStyleCnt="5"/>
      <dgm:spPr/>
    </dgm:pt>
    <dgm:pt modelId="{B26E4DF7-2B1D-42C3-B415-C9F860D08FD3}" type="pres">
      <dgm:prSet presAssocID="{08C5DECB-263C-4737-8923-62CC15FFDE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1487BF2D-8DF0-46AC-BA60-A25228C5A8CB}" type="pres">
      <dgm:prSet presAssocID="{08C5DECB-263C-4737-8923-62CC15FFDE3F}" presName="spaceRect" presStyleCnt="0"/>
      <dgm:spPr/>
    </dgm:pt>
    <dgm:pt modelId="{8CBC582F-7BE0-43C3-BF2D-E80D9E6577D6}" type="pres">
      <dgm:prSet presAssocID="{08C5DECB-263C-4737-8923-62CC15FFDE3F}" presName="textRect" presStyleLbl="revTx" presStyleIdx="3" presStyleCnt="5">
        <dgm:presLayoutVars>
          <dgm:chMax val="1"/>
          <dgm:chPref val="1"/>
        </dgm:presLayoutVars>
      </dgm:prSet>
      <dgm:spPr/>
    </dgm:pt>
    <dgm:pt modelId="{F114B876-A1CA-4860-BE61-5699492819F7}" type="pres">
      <dgm:prSet presAssocID="{30F9DB67-7209-4734-B74F-8E643D0E20FF}" presName="sibTrans" presStyleLbl="sibTrans2D1" presStyleIdx="0" presStyleCnt="0"/>
      <dgm:spPr/>
    </dgm:pt>
    <dgm:pt modelId="{2925C275-5E5C-4937-8EC0-B8025ACEC9C8}" type="pres">
      <dgm:prSet presAssocID="{1283F12A-45F2-49E2-8D19-6E739C9C97C9}" presName="compNode" presStyleCnt="0"/>
      <dgm:spPr/>
    </dgm:pt>
    <dgm:pt modelId="{F129A31B-D7E6-4400-81FD-80AC47287434}" type="pres">
      <dgm:prSet presAssocID="{1283F12A-45F2-49E2-8D19-6E739C9C97C9}" presName="iconBgRect" presStyleLbl="bgShp" presStyleIdx="4" presStyleCnt="5"/>
      <dgm:spPr/>
    </dgm:pt>
    <dgm:pt modelId="{8A0408CC-9D2A-4B1B-ADB4-DD3B99D82634}" type="pres">
      <dgm:prSet presAssocID="{1283F12A-45F2-49E2-8D19-6E739C9C97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site"/>
        </a:ext>
      </dgm:extLst>
    </dgm:pt>
    <dgm:pt modelId="{6A5C153A-50DE-411E-9279-A96F92AC884E}" type="pres">
      <dgm:prSet presAssocID="{1283F12A-45F2-49E2-8D19-6E739C9C97C9}" presName="spaceRect" presStyleCnt="0"/>
      <dgm:spPr/>
    </dgm:pt>
    <dgm:pt modelId="{BC0A463C-9DB3-4BE1-A992-6A18DE2DC07B}" type="pres">
      <dgm:prSet presAssocID="{1283F12A-45F2-49E2-8D19-6E739C9C97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654005-D861-464E-87C6-A7619142208D}" srcId="{F4E4E16E-E382-45E1-8237-F7B64629AAF9}" destId="{3FF7E548-379E-4DD2-A528-72B7A1F19646}" srcOrd="1" destOrd="0" parTransId="{4D55A4AA-3356-4422-A353-176C655AA9F1}" sibTransId="{AF590FFF-E4D6-433C-8E95-192F7BEF509C}"/>
    <dgm:cxn modelId="{D72E6513-08FF-4A7F-B608-9020A1C3BCA2}" type="presOf" srcId="{1283F12A-45F2-49E2-8D19-6E739C9C97C9}" destId="{BC0A463C-9DB3-4BE1-A992-6A18DE2DC07B}" srcOrd="0" destOrd="0" presId="urn:microsoft.com/office/officeart/2018/2/layout/IconCircleList"/>
    <dgm:cxn modelId="{C675DA15-51ED-4019-B503-C4AF87EEDA65}" type="presOf" srcId="{08C5DECB-263C-4737-8923-62CC15FFDE3F}" destId="{8CBC582F-7BE0-43C3-BF2D-E80D9E6577D6}" srcOrd="0" destOrd="0" presId="urn:microsoft.com/office/officeart/2018/2/layout/IconCircleList"/>
    <dgm:cxn modelId="{42A1D833-E17D-4840-B8BA-381795D088E7}" type="presOf" srcId="{AF590FFF-E4D6-433C-8E95-192F7BEF509C}" destId="{8AF7707C-72DC-461F-891A-9545A4390B1F}" srcOrd="0" destOrd="0" presId="urn:microsoft.com/office/officeart/2018/2/layout/IconCircleList"/>
    <dgm:cxn modelId="{8B061936-9520-47BC-AC77-9B02B38FAC99}" type="presOf" srcId="{F4E4E16E-E382-45E1-8237-F7B64629AAF9}" destId="{B0D132FA-A034-4B57-B89D-C5C823627C72}" srcOrd="0" destOrd="0" presId="urn:microsoft.com/office/officeart/2018/2/layout/IconCircleList"/>
    <dgm:cxn modelId="{974B1638-675E-47C4-9160-8B8EDD733339}" type="presOf" srcId="{FA1F1705-3ABE-4544-83AA-196C082E391B}" destId="{A78F95FB-2F9C-4E57-A1E0-D886BAD31B38}" srcOrd="0" destOrd="0" presId="urn:microsoft.com/office/officeart/2018/2/layout/IconCircleList"/>
    <dgm:cxn modelId="{935C1E75-1A11-40F8-9BE6-AFCDA1AC7A7C}" type="presOf" srcId="{86F645F4-759A-41E5-9FFD-4A695F72D60C}" destId="{35A48D56-3F81-480F-90CF-1E39A4A1FCD1}" srcOrd="0" destOrd="0" presId="urn:microsoft.com/office/officeart/2018/2/layout/IconCircleList"/>
    <dgm:cxn modelId="{2D13DC97-DBC5-43F0-97F6-6A58F6279173}" srcId="{F4E4E16E-E382-45E1-8237-F7B64629AAF9}" destId="{FA1F1705-3ABE-4544-83AA-196C082E391B}" srcOrd="0" destOrd="0" parTransId="{F65198BB-EFF3-4926-AD4C-0AB913C016F9}" sibTransId="{26A19504-EFB9-4F65-9FEF-487CB3D7970A}"/>
    <dgm:cxn modelId="{D4E6C29F-12E7-44B6-A33F-D4DF1A8AF979}" srcId="{F4E4E16E-E382-45E1-8237-F7B64629AAF9}" destId="{08C5DECB-263C-4737-8923-62CC15FFDE3F}" srcOrd="3" destOrd="0" parTransId="{1B490C61-A62D-44BC-91CC-14B7D9FBEE47}" sibTransId="{30F9DB67-7209-4734-B74F-8E643D0E20FF}"/>
    <dgm:cxn modelId="{830F0EA0-E336-4649-A5FF-4A6F3A46A5A5}" srcId="{F4E4E16E-E382-45E1-8237-F7B64629AAF9}" destId="{1283F12A-45F2-49E2-8D19-6E739C9C97C9}" srcOrd="4" destOrd="0" parTransId="{C85C8272-A68E-4FF8-86F0-A2964EFF222F}" sibTransId="{C4E5304C-297D-4251-93F9-14EEC54E380C}"/>
    <dgm:cxn modelId="{103CEBA7-EEFB-4A6C-8B11-97AA99659F32}" type="presOf" srcId="{3FF7E548-379E-4DD2-A528-72B7A1F19646}" destId="{164C5746-0BF9-4A0E-A804-FC04627AB75F}" srcOrd="0" destOrd="0" presId="urn:microsoft.com/office/officeart/2018/2/layout/IconCircleList"/>
    <dgm:cxn modelId="{44E627C0-9C45-4A06-B568-BB1612422E58}" srcId="{F4E4E16E-E382-45E1-8237-F7B64629AAF9}" destId="{86F645F4-759A-41E5-9FFD-4A695F72D60C}" srcOrd="2" destOrd="0" parTransId="{3530B3FA-4F83-455B-B6D3-4C35554179F1}" sibTransId="{FB3DBA39-9571-494C-BF21-B77CAE02D22B}"/>
    <dgm:cxn modelId="{7F5B03E5-BBDF-4BE0-A6A6-2FE1F33E2594}" type="presOf" srcId="{FB3DBA39-9571-494C-BF21-B77CAE02D22B}" destId="{07CCCA9A-7CF5-46A6-9578-A7713A2044C5}" srcOrd="0" destOrd="0" presId="urn:microsoft.com/office/officeart/2018/2/layout/IconCircleList"/>
    <dgm:cxn modelId="{4DD975F3-F9B3-44A9-89D2-39586D9CB022}" type="presOf" srcId="{30F9DB67-7209-4734-B74F-8E643D0E20FF}" destId="{F114B876-A1CA-4860-BE61-5699492819F7}" srcOrd="0" destOrd="0" presId="urn:microsoft.com/office/officeart/2018/2/layout/IconCircleList"/>
    <dgm:cxn modelId="{2C4B50F4-A7C7-4E68-99B8-E1E49EE3731D}" type="presOf" srcId="{26A19504-EFB9-4F65-9FEF-487CB3D7970A}" destId="{E6961254-1E7B-40A2-BBBC-1E2EE0B6871D}" srcOrd="0" destOrd="0" presId="urn:microsoft.com/office/officeart/2018/2/layout/IconCircleList"/>
    <dgm:cxn modelId="{A4555034-D6DA-4DCB-B4E1-5AD974E8C41F}" type="presParOf" srcId="{B0D132FA-A034-4B57-B89D-C5C823627C72}" destId="{6405500E-5985-40C2-9836-EE42C1D76D42}" srcOrd="0" destOrd="0" presId="urn:microsoft.com/office/officeart/2018/2/layout/IconCircleList"/>
    <dgm:cxn modelId="{BE2868CC-BE2C-4F38-B68C-956CAC92DB93}" type="presParOf" srcId="{6405500E-5985-40C2-9836-EE42C1D76D42}" destId="{0A662BCE-E20E-49C0-A5B6-7F6A2C087979}" srcOrd="0" destOrd="0" presId="urn:microsoft.com/office/officeart/2018/2/layout/IconCircleList"/>
    <dgm:cxn modelId="{67CD3F63-F6EF-498B-9D01-9A72F7371CA9}" type="presParOf" srcId="{0A662BCE-E20E-49C0-A5B6-7F6A2C087979}" destId="{3AE1C48F-29C4-40B1-BAB8-C343C262C6D7}" srcOrd="0" destOrd="0" presId="urn:microsoft.com/office/officeart/2018/2/layout/IconCircleList"/>
    <dgm:cxn modelId="{3718FA81-DF0C-46C3-8A4E-D8E709FEAD08}" type="presParOf" srcId="{0A662BCE-E20E-49C0-A5B6-7F6A2C087979}" destId="{B0837B1A-366E-408B-A250-1C22A677F7C5}" srcOrd="1" destOrd="0" presId="urn:microsoft.com/office/officeart/2018/2/layout/IconCircleList"/>
    <dgm:cxn modelId="{1449CDB7-42E3-455B-A679-EB205CBD919B}" type="presParOf" srcId="{0A662BCE-E20E-49C0-A5B6-7F6A2C087979}" destId="{156A45B7-49DA-4546-AE34-4CC7D7D32377}" srcOrd="2" destOrd="0" presId="urn:microsoft.com/office/officeart/2018/2/layout/IconCircleList"/>
    <dgm:cxn modelId="{64A1B4AA-C5DB-49F4-A8B5-2670A49542B8}" type="presParOf" srcId="{0A662BCE-E20E-49C0-A5B6-7F6A2C087979}" destId="{A78F95FB-2F9C-4E57-A1E0-D886BAD31B38}" srcOrd="3" destOrd="0" presId="urn:microsoft.com/office/officeart/2018/2/layout/IconCircleList"/>
    <dgm:cxn modelId="{130DB9B3-D465-46C7-BAA8-AB6A464FA63C}" type="presParOf" srcId="{6405500E-5985-40C2-9836-EE42C1D76D42}" destId="{E6961254-1E7B-40A2-BBBC-1E2EE0B6871D}" srcOrd="1" destOrd="0" presId="urn:microsoft.com/office/officeart/2018/2/layout/IconCircleList"/>
    <dgm:cxn modelId="{8BC08CED-C8AF-4376-8A88-786441F01A04}" type="presParOf" srcId="{6405500E-5985-40C2-9836-EE42C1D76D42}" destId="{37BD99BF-41F7-46CC-AB6E-A688387B1120}" srcOrd="2" destOrd="0" presId="urn:microsoft.com/office/officeart/2018/2/layout/IconCircleList"/>
    <dgm:cxn modelId="{5536D2BE-279F-4120-A896-B1E67B5DCD1E}" type="presParOf" srcId="{37BD99BF-41F7-46CC-AB6E-A688387B1120}" destId="{8F2A2522-D0C9-4B5F-A781-D880AEC0BFB4}" srcOrd="0" destOrd="0" presId="urn:microsoft.com/office/officeart/2018/2/layout/IconCircleList"/>
    <dgm:cxn modelId="{15E68A8B-5316-4D55-83C0-600197DC5D06}" type="presParOf" srcId="{37BD99BF-41F7-46CC-AB6E-A688387B1120}" destId="{660B9613-E95D-448D-8675-22878082A9AB}" srcOrd="1" destOrd="0" presId="urn:microsoft.com/office/officeart/2018/2/layout/IconCircleList"/>
    <dgm:cxn modelId="{B1CE2E06-6383-4D87-BE61-33F4A7723ACC}" type="presParOf" srcId="{37BD99BF-41F7-46CC-AB6E-A688387B1120}" destId="{5523C8CD-BCAA-4981-A868-F69BB287DAE1}" srcOrd="2" destOrd="0" presId="urn:microsoft.com/office/officeart/2018/2/layout/IconCircleList"/>
    <dgm:cxn modelId="{99D357EB-6CD8-4422-ADDF-6AE253EBB63E}" type="presParOf" srcId="{37BD99BF-41F7-46CC-AB6E-A688387B1120}" destId="{164C5746-0BF9-4A0E-A804-FC04627AB75F}" srcOrd="3" destOrd="0" presId="urn:microsoft.com/office/officeart/2018/2/layout/IconCircleList"/>
    <dgm:cxn modelId="{D8CD1072-ACC3-4A35-8574-A2A23C12C5D5}" type="presParOf" srcId="{6405500E-5985-40C2-9836-EE42C1D76D42}" destId="{8AF7707C-72DC-461F-891A-9545A4390B1F}" srcOrd="3" destOrd="0" presId="urn:microsoft.com/office/officeart/2018/2/layout/IconCircleList"/>
    <dgm:cxn modelId="{3E12447E-C678-4495-AAF0-43034D22587C}" type="presParOf" srcId="{6405500E-5985-40C2-9836-EE42C1D76D42}" destId="{10F79F86-5834-4AD4-8323-FE164B677595}" srcOrd="4" destOrd="0" presId="urn:microsoft.com/office/officeart/2018/2/layout/IconCircleList"/>
    <dgm:cxn modelId="{BB2976B1-766C-4F51-98C4-A62A662E56CC}" type="presParOf" srcId="{10F79F86-5834-4AD4-8323-FE164B677595}" destId="{4BBEEF8C-1440-4FE1-9908-64ED55071B68}" srcOrd="0" destOrd="0" presId="urn:microsoft.com/office/officeart/2018/2/layout/IconCircleList"/>
    <dgm:cxn modelId="{9FC519FF-86D1-41D1-B283-F80B556E5F41}" type="presParOf" srcId="{10F79F86-5834-4AD4-8323-FE164B677595}" destId="{75C2D2FF-91AC-4969-9C69-1AC1E21A74F3}" srcOrd="1" destOrd="0" presId="urn:microsoft.com/office/officeart/2018/2/layout/IconCircleList"/>
    <dgm:cxn modelId="{6B3CBA84-15B7-4AC7-AD2A-5226A5D72203}" type="presParOf" srcId="{10F79F86-5834-4AD4-8323-FE164B677595}" destId="{5B42F8CF-F939-4F27-97B2-7654BC8266C5}" srcOrd="2" destOrd="0" presId="urn:microsoft.com/office/officeart/2018/2/layout/IconCircleList"/>
    <dgm:cxn modelId="{29969B2A-F6E7-4016-A053-6396FDA7D06C}" type="presParOf" srcId="{10F79F86-5834-4AD4-8323-FE164B677595}" destId="{35A48D56-3F81-480F-90CF-1E39A4A1FCD1}" srcOrd="3" destOrd="0" presId="urn:microsoft.com/office/officeart/2018/2/layout/IconCircleList"/>
    <dgm:cxn modelId="{1D66A94F-7323-4973-A879-184485AD51A3}" type="presParOf" srcId="{6405500E-5985-40C2-9836-EE42C1D76D42}" destId="{07CCCA9A-7CF5-46A6-9578-A7713A2044C5}" srcOrd="5" destOrd="0" presId="urn:microsoft.com/office/officeart/2018/2/layout/IconCircleList"/>
    <dgm:cxn modelId="{25919B83-4AF0-478B-8133-67480CF48984}" type="presParOf" srcId="{6405500E-5985-40C2-9836-EE42C1D76D42}" destId="{66057B9F-50C6-48DB-9775-2FB018001065}" srcOrd="6" destOrd="0" presId="urn:microsoft.com/office/officeart/2018/2/layout/IconCircleList"/>
    <dgm:cxn modelId="{76D19A29-9D25-45C6-B4C5-7EB392E7C55B}" type="presParOf" srcId="{66057B9F-50C6-48DB-9775-2FB018001065}" destId="{CBFDA165-8BA5-4E98-87F5-40ACAE643601}" srcOrd="0" destOrd="0" presId="urn:microsoft.com/office/officeart/2018/2/layout/IconCircleList"/>
    <dgm:cxn modelId="{EE8A1FB4-55C5-4FC5-9FB1-54C043491B81}" type="presParOf" srcId="{66057B9F-50C6-48DB-9775-2FB018001065}" destId="{B26E4DF7-2B1D-42C3-B415-C9F860D08FD3}" srcOrd="1" destOrd="0" presId="urn:microsoft.com/office/officeart/2018/2/layout/IconCircleList"/>
    <dgm:cxn modelId="{7DA57DA7-174B-4648-A6AE-89F960A14104}" type="presParOf" srcId="{66057B9F-50C6-48DB-9775-2FB018001065}" destId="{1487BF2D-8DF0-46AC-BA60-A25228C5A8CB}" srcOrd="2" destOrd="0" presId="urn:microsoft.com/office/officeart/2018/2/layout/IconCircleList"/>
    <dgm:cxn modelId="{9878E1D3-E822-48DE-BE62-F8A30BCC0126}" type="presParOf" srcId="{66057B9F-50C6-48DB-9775-2FB018001065}" destId="{8CBC582F-7BE0-43C3-BF2D-E80D9E6577D6}" srcOrd="3" destOrd="0" presId="urn:microsoft.com/office/officeart/2018/2/layout/IconCircleList"/>
    <dgm:cxn modelId="{40B4DABA-CC72-4520-8D9A-9A6360CB742C}" type="presParOf" srcId="{6405500E-5985-40C2-9836-EE42C1D76D42}" destId="{F114B876-A1CA-4860-BE61-5699492819F7}" srcOrd="7" destOrd="0" presId="urn:microsoft.com/office/officeart/2018/2/layout/IconCircleList"/>
    <dgm:cxn modelId="{F3A8C39C-3A71-42B1-9CEF-3A4EFF6A6BD3}" type="presParOf" srcId="{6405500E-5985-40C2-9836-EE42C1D76D42}" destId="{2925C275-5E5C-4937-8EC0-B8025ACEC9C8}" srcOrd="8" destOrd="0" presId="urn:microsoft.com/office/officeart/2018/2/layout/IconCircleList"/>
    <dgm:cxn modelId="{5E6D2750-53F2-4508-B7D5-BC79E8DA3C1B}" type="presParOf" srcId="{2925C275-5E5C-4937-8EC0-B8025ACEC9C8}" destId="{F129A31B-D7E6-4400-81FD-80AC47287434}" srcOrd="0" destOrd="0" presId="urn:microsoft.com/office/officeart/2018/2/layout/IconCircleList"/>
    <dgm:cxn modelId="{7442AE9D-7911-43C8-A8B1-DDE8089FA261}" type="presParOf" srcId="{2925C275-5E5C-4937-8EC0-B8025ACEC9C8}" destId="{8A0408CC-9D2A-4B1B-ADB4-DD3B99D82634}" srcOrd="1" destOrd="0" presId="urn:microsoft.com/office/officeart/2018/2/layout/IconCircleList"/>
    <dgm:cxn modelId="{1D8FBC1A-66E1-4555-9869-A8474F392C13}" type="presParOf" srcId="{2925C275-5E5C-4937-8EC0-B8025ACEC9C8}" destId="{6A5C153A-50DE-411E-9279-A96F92AC884E}" srcOrd="2" destOrd="0" presId="urn:microsoft.com/office/officeart/2018/2/layout/IconCircleList"/>
    <dgm:cxn modelId="{D4526F42-03BE-4416-9ED2-4E118D2F91E9}" type="presParOf" srcId="{2925C275-5E5C-4937-8EC0-B8025ACEC9C8}" destId="{BC0A463C-9DB3-4BE1-A992-6A18DE2DC0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9EACB-C1C0-47BE-B133-139E41933CB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334E80-F69A-4920-A87D-2E68B79317B9}">
      <dgm:prSet/>
      <dgm:spPr/>
      <dgm:t>
        <a:bodyPr/>
        <a:lstStyle/>
        <a:p>
          <a:r>
            <a:rPr lang="en-US" b="0" i="0"/>
            <a:t>Creating a website called ‘Local Business Employee Management’</a:t>
          </a:r>
          <a:endParaRPr lang="en-US"/>
        </a:p>
      </dgm:t>
    </dgm:pt>
    <dgm:pt modelId="{182D0E4F-3808-49BE-80DF-F6DA038AD91C}" type="parTrans" cxnId="{7220E521-EC0D-47E9-A5E1-63F5097F76E9}">
      <dgm:prSet/>
      <dgm:spPr/>
      <dgm:t>
        <a:bodyPr/>
        <a:lstStyle/>
        <a:p>
          <a:endParaRPr lang="en-US"/>
        </a:p>
      </dgm:t>
    </dgm:pt>
    <dgm:pt modelId="{EEF823F1-CFB8-4D0F-B36E-126014BC2580}" type="sibTrans" cxnId="{7220E521-EC0D-47E9-A5E1-63F5097F76E9}">
      <dgm:prSet/>
      <dgm:spPr/>
      <dgm:t>
        <a:bodyPr/>
        <a:lstStyle/>
        <a:p>
          <a:endParaRPr lang="en-US"/>
        </a:p>
      </dgm:t>
    </dgm:pt>
    <dgm:pt modelId="{AB4A2BF8-E3EF-451A-AE8A-2AD4EC3B9182}">
      <dgm:prSet/>
      <dgm:spPr/>
      <dgm:t>
        <a:bodyPr/>
        <a:lstStyle/>
        <a:p>
          <a:r>
            <a:rPr lang="en-US" b="0" i="0" dirty="0"/>
            <a:t>Assist local business units to find employees for their needed positions and citizens to find jobs as per their requirements</a:t>
          </a:r>
          <a:endParaRPr lang="en-US" dirty="0"/>
        </a:p>
      </dgm:t>
    </dgm:pt>
    <dgm:pt modelId="{723D4744-9174-4D73-A9EE-DB0AE4964487}" type="parTrans" cxnId="{0C5C93D0-ECD8-46BD-888C-CAAE3B55A429}">
      <dgm:prSet/>
      <dgm:spPr/>
      <dgm:t>
        <a:bodyPr/>
        <a:lstStyle/>
        <a:p>
          <a:endParaRPr lang="en-US"/>
        </a:p>
      </dgm:t>
    </dgm:pt>
    <dgm:pt modelId="{E10D146D-01E3-4B2F-986E-A9D846C4BFC8}" type="sibTrans" cxnId="{0C5C93D0-ECD8-46BD-888C-CAAE3B55A429}">
      <dgm:prSet/>
      <dgm:spPr/>
      <dgm:t>
        <a:bodyPr/>
        <a:lstStyle/>
        <a:p>
          <a:endParaRPr lang="en-US"/>
        </a:p>
      </dgm:t>
    </dgm:pt>
    <dgm:pt modelId="{54D80DA2-957F-4478-BAA4-D62793D9589D}">
      <dgm:prSet/>
      <dgm:spPr/>
      <dgm:t>
        <a:bodyPr/>
        <a:lstStyle/>
        <a:p>
          <a:r>
            <a:rPr lang="en-US" b="0" i="0"/>
            <a:t>Job seekers create their profiles and upload their resumes </a:t>
          </a:r>
          <a:endParaRPr lang="en-US"/>
        </a:p>
      </dgm:t>
    </dgm:pt>
    <dgm:pt modelId="{82023AB8-97D9-430F-AF0C-A025D30FA675}" type="parTrans" cxnId="{20938D89-C3B2-4765-9D5F-DFB6552EDE27}">
      <dgm:prSet/>
      <dgm:spPr/>
      <dgm:t>
        <a:bodyPr/>
        <a:lstStyle/>
        <a:p>
          <a:endParaRPr lang="en-US"/>
        </a:p>
      </dgm:t>
    </dgm:pt>
    <dgm:pt modelId="{680085B3-2FB1-4633-852E-7D6D49B86F98}" type="sibTrans" cxnId="{20938D89-C3B2-4765-9D5F-DFB6552EDE27}">
      <dgm:prSet/>
      <dgm:spPr/>
      <dgm:t>
        <a:bodyPr/>
        <a:lstStyle/>
        <a:p>
          <a:endParaRPr lang="en-US"/>
        </a:p>
      </dgm:t>
    </dgm:pt>
    <dgm:pt modelId="{8F51E8DC-2146-4D33-B656-E193B4B8E484}">
      <dgm:prSet/>
      <dgm:spPr/>
      <dgm:t>
        <a:bodyPr/>
        <a:lstStyle/>
        <a:p>
          <a:r>
            <a:rPr lang="en-US" b="0" i="0"/>
            <a:t>Companies will be able to post their job opening very easily</a:t>
          </a:r>
          <a:endParaRPr lang="en-US"/>
        </a:p>
      </dgm:t>
    </dgm:pt>
    <dgm:pt modelId="{E8FB64B3-20C8-40A8-AA2C-68DC97257CF9}" type="parTrans" cxnId="{E12E0DEA-B63B-47D7-A8BB-6E2623384422}">
      <dgm:prSet/>
      <dgm:spPr/>
      <dgm:t>
        <a:bodyPr/>
        <a:lstStyle/>
        <a:p>
          <a:endParaRPr lang="en-US"/>
        </a:p>
      </dgm:t>
    </dgm:pt>
    <dgm:pt modelId="{8B420243-7B34-4735-84D3-52B5847E67D8}" type="sibTrans" cxnId="{E12E0DEA-B63B-47D7-A8BB-6E2623384422}">
      <dgm:prSet/>
      <dgm:spPr/>
      <dgm:t>
        <a:bodyPr/>
        <a:lstStyle/>
        <a:p>
          <a:endParaRPr lang="en-US"/>
        </a:p>
      </dgm:t>
    </dgm:pt>
    <dgm:pt modelId="{26A5897E-2A90-44D3-9B48-FBD8A357B342}">
      <dgm:prSet/>
      <dgm:spPr/>
      <dgm:t>
        <a:bodyPr/>
        <a:lstStyle/>
        <a:p>
          <a:r>
            <a:rPr lang="en-US" b="0" i="0" dirty="0"/>
            <a:t>LBEM will match the employer and the employee together </a:t>
          </a:r>
          <a:endParaRPr lang="en-US" dirty="0"/>
        </a:p>
      </dgm:t>
    </dgm:pt>
    <dgm:pt modelId="{6B1879FA-CD72-4D96-A032-49BA7D199BBF}" type="parTrans" cxnId="{29A596FE-AE52-4734-B068-11CDFECD1877}">
      <dgm:prSet/>
      <dgm:spPr/>
      <dgm:t>
        <a:bodyPr/>
        <a:lstStyle/>
        <a:p>
          <a:endParaRPr lang="en-US"/>
        </a:p>
      </dgm:t>
    </dgm:pt>
    <dgm:pt modelId="{40524B62-EB13-4D41-B4AE-2A7C3EFFE706}" type="sibTrans" cxnId="{29A596FE-AE52-4734-B068-11CDFECD1877}">
      <dgm:prSet/>
      <dgm:spPr/>
      <dgm:t>
        <a:bodyPr/>
        <a:lstStyle/>
        <a:p>
          <a:endParaRPr lang="en-US"/>
        </a:p>
      </dgm:t>
    </dgm:pt>
    <dgm:pt modelId="{02317589-106D-43A0-9834-70EF2604DAA7}">
      <dgm:prSet/>
      <dgm:spPr/>
      <dgm:t>
        <a:bodyPr/>
        <a:lstStyle/>
        <a:p>
          <a:r>
            <a:rPr lang="en-US" b="0" i="0"/>
            <a:t>Main goal for our project is to reduce the unemployment rate in the G.R. region</a:t>
          </a:r>
          <a:endParaRPr lang="en-US"/>
        </a:p>
      </dgm:t>
    </dgm:pt>
    <dgm:pt modelId="{FE670BA9-4A33-4B22-AA58-FBEDE73F2A18}" type="parTrans" cxnId="{33D8409F-345D-44B9-B041-81702B0EDCE5}">
      <dgm:prSet/>
      <dgm:spPr/>
      <dgm:t>
        <a:bodyPr/>
        <a:lstStyle/>
        <a:p>
          <a:endParaRPr lang="en-US"/>
        </a:p>
      </dgm:t>
    </dgm:pt>
    <dgm:pt modelId="{41FEDDD4-7D1B-442F-9199-7D4B71EBA14C}" type="sibTrans" cxnId="{33D8409F-345D-44B9-B041-81702B0EDCE5}">
      <dgm:prSet/>
      <dgm:spPr/>
      <dgm:t>
        <a:bodyPr/>
        <a:lstStyle/>
        <a:p>
          <a:endParaRPr lang="en-US"/>
        </a:p>
      </dgm:t>
    </dgm:pt>
    <dgm:pt modelId="{7CDD322C-729A-5E4E-BF23-EA18A828674C}" type="pres">
      <dgm:prSet presAssocID="{EA69EACB-C1C0-47BE-B133-139E41933CBB}" presName="diagram" presStyleCnt="0">
        <dgm:presLayoutVars>
          <dgm:dir/>
          <dgm:resizeHandles val="exact"/>
        </dgm:presLayoutVars>
      </dgm:prSet>
      <dgm:spPr/>
    </dgm:pt>
    <dgm:pt modelId="{9B037E09-05E4-644C-B513-D62241C6F93E}" type="pres">
      <dgm:prSet presAssocID="{45334E80-F69A-4920-A87D-2E68B79317B9}" presName="node" presStyleLbl="node1" presStyleIdx="0" presStyleCnt="6">
        <dgm:presLayoutVars>
          <dgm:bulletEnabled val="1"/>
        </dgm:presLayoutVars>
      </dgm:prSet>
      <dgm:spPr/>
    </dgm:pt>
    <dgm:pt modelId="{27BBB468-80A2-3040-B01E-DBB496D54577}" type="pres">
      <dgm:prSet presAssocID="{EEF823F1-CFB8-4D0F-B36E-126014BC2580}" presName="sibTrans" presStyleCnt="0"/>
      <dgm:spPr/>
    </dgm:pt>
    <dgm:pt modelId="{555CF921-3785-C647-AB87-FA4FB6222E54}" type="pres">
      <dgm:prSet presAssocID="{AB4A2BF8-E3EF-451A-AE8A-2AD4EC3B9182}" presName="node" presStyleLbl="node1" presStyleIdx="1" presStyleCnt="6">
        <dgm:presLayoutVars>
          <dgm:bulletEnabled val="1"/>
        </dgm:presLayoutVars>
      </dgm:prSet>
      <dgm:spPr/>
    </dgm:pt>
    <dgm:pt modelId="{8059923C-EE5C-D048-B64D-E91C526AAD67}" type="pres">
      <dgm:prSet presAssocID="{E10D146D-01E3-4B2F-986E-A9D846C4BFC8}" presName="sibTrans" presStyleCnt="0"/>
      <dgm:spPr/>
    </dgm:pt>
    <dgm:pt modelId="{9091A902-8207-D948-AF7B-4F1D342A28E2}" type="pres">
      <dgm:prSet presAssocID="{54D80DA2-957F-4478-BAA4-D62793D9589D}" presName="node" presStyleLbl="node1" presStyleIdx="2" presStyleCnt="6">
        <dgm:presLayoutVars>
          <dgm:bulletEnabled val="1"/>
        </dgm:presLayoutVars>
      </dgm:prSet>
      <dgm:spPr/>
    </dgm:pt>
    <dgm:pt modelId="{5312ADD7-278B-CB41-A654-44471B3E2DDE}" type="pres">
      <dgm:prSet presAssocID="{680085B3-2FB1-4633-852E-7D6D49B86F98}" presName="sibTrans" presStyleCnt="0"/>
      <dgm:spPr/>
    </dgm:pt>
    <dgm:pt modelId="{CC6F3B5D-A486-1F4F-A58B-540FD9458A03}" type="pres">
      <dgm:prSet presAssocID="{8F51E8DC-2146-4D33-B656-E193B4B8E484}" presName="node" presStyleLbl="node1" presStyleIdx="3" presStyleCnt="6">
        <dgm:presLayoutVars>
          <dgm:bulletEnabled val="1"/>
        </dgm:presLayoutVars>
      </dgm:prSet>
      <dgm:spPr/>
    </dgm:pt>
    <dgm:pt modelId="{7475C190-CD0D-BC4D-AF1B-DE463C424ECB}" type="pres">
      <dgm:prSet presAssocID="{8B420243-7B34-4735-84D3-52B5847E67D8}" presName="sibTrans" presStyleCnt="0"/>
      <dgm:spPr/>
    </dgm:pt>
    <dgm:pt modelId="{03FA731D-976C-6C4F-8C64-075B2080F5A0}" type="pres">
      <dgm:prSet presAssocID="{26A5897E-2A90-44D3-9B48-FBD8A357B342}" presName="node" presStyleLbl="node1" presStyleIdx="4" presStyleCnt="6">
        <dgm:presLayoutVars>
          <dgm:bulletEnabled val="1"/>
        </dgm:presLayoutVars>
      </dgm:prSet>
      <dgm:spPr/>
    </dgm:pt>
    <dgm:pt modelId="{2230283D-7B85-4F4B-8C96-923B6BE012F8}" type="pres">
      <dgm:prSet presAssocID="{40524B62-EB13-4D41-B4AE-2A7C3EFFE706}" presName="sibTrans" presStyleCnt="0"/>
      <dgm:spPr/>
    </dgm:pt>
    <dgm:pt modelId="{863EBE26-299C-3E41-AE7F-38DA4B20ADC8}" type="pres">
      <dgm:prSet presAssocID="{02317589-106D-43A0-9834-70EF2604DAA7}" presName="node" presStyleLbl="node1" presStyleIdx="5" presStyleCnt="6">
        <dgm:presLayoutVars>
          <dgm:bulletEnabled val="1"/>
        </dgm:presLayoutVars>
      </dgm:prSet>
      <dgm:spPr/>
    </dgm:pt>
  </dgm:ptLst>
  <dgm:cxnLst>
    <dgm:cxn modelId="{7220E521-EC0D-47E9-A5E1-63F5097F76E9}" srcId="{EA69EACB-C1C0-47BE-B133-139E41933CBB}" destId="{45334E80-F69A-4920-A87D-2E68B79317B9}" srcOrd="0" destOrd="0" parTransId="{182D0E4F-3808-49BE-80DF-F6DA038AD91C}" sibTransId="{EEF823F1-CFB8-4D0F-B36E-126014BC2580}"/>
    <dgm:cxn modelId="{04269F3C-1C8A-4B61-9408-92EEEDA17D8B}" type="presOf" srcId="{8F51E8DC-2146-4D33-B656-E193B4B8E484}" destId="{CC6F3B5D-A486-1F4F-A58B-540FD9458A03}" srcOrd="0" destOrd="0" presId="urn:microsoft.com/office/officeart/2005/8/layout/default"/>
    <dgm:cxn modelId="{27591354-C928-4FD1-A85B-AAA9E9A50BD0}" type="presOf" srcId="{EA69EACB-C1C0-47BE-B133-139E41933CBB}" destId="{7CDD322C-729A-5E4E-BF23-EA18A828674C}" srcOrd="0" destOrd="0" presId="urn:microsoft.com/office/officeart/2005/8/layout/default"/>
    <dgm:cxn modelId="{20938D89-C3B2-4765-9D5F-DFB6552EDE27}" srcId="{EA69EACB-C1C0-47BE-B133-139E41933CBB}" destId="{54D80DA2-957F-4478-BAA4-D62793D9589D}" srcOrd="2" destOrd="0" parTransId="{82023AB8-97D9-430F-AF0C-A025D30FA675}" sibTransId="{680085B3-2FB1-4633-852E-7D6D49B86F98}"/>
    <dgm:cxn modelId="{0FCEFC8E-1638-4BBC-BCD4-D78E24A78CAE}" type="presOf" srcId="{AB4A2BF8-E3EF-451A-AE8A-2AD4EC3B9182}" destId="{555CF921-3785-C647-AB87-FA4FB6222E54}" srcOrd="0" destOrd="0" presId="urn:microsoft.com/office/officeart/2005/8/layout/default"/>
    <dgm:cxn modelId="{33D8409F-345D-44B9-B041-81702B0EDCE5}" srcId="{EA69EACB-C1C0-47BE-B133-139E41933CBB}" destId="{02317589-106D-43A0-9834-70EF2604DAA7}" srcOrd="5" destOrd="0" parTransId="{FE670BA9-4A33-4B22-AA58-FBEDE73F2A18}" sibTransId="{41FEDDD4-7D1B-442F-9199-7D4B71EBA14C}"/>
    <dgm:cxn modelId="{38111DAD-A9CD-4BD6-BA89-32101965D183}" type="presOf" srcId="{45334E80-F69A-4920-A87D-2E68B79317B9}" destId="{9B037E09-05E4-644C-B513-D62241C6F93E}" srcOrd="0" destOrd="0" presId="urn:microsoft.com/office/officeart/2005/8/layout/default"/>
    <dgm:cxn modelId="{A526FCBE-72E7-43B3-B213-BAC4FE3D81F2}" type="presOf" srcId="{54D80DA2-957F-4478-BAA4-D62793D9589D}" destId="{9091A902-8207-D948-AF7B-4F1D342A28E2}" srcOrd="0" destOrd="0" presId="urn:microsoft.com/office/officeart/2005/8/layout/default"/>
    <dgm:cxn modelId="{0C5C93D0-ECD8-46BD-888C-CAAE3B55A429}" srcId="{EA69EACB-C1C0-47BE-B133-139E41933CBB}" destId="{AB4A2BF8-E3EF-451A-AE8A-2AD4EC3B9182}" srcOrd="1" destOrd="0" parTransId="{723D4744-9174-4D73-A9EE-DB0AE4964487}" sibTransId="{E10D146D-01E3-4B2F-986E-A9D846C4BFC8}"/>
    <dgm:cxn modelId="{974EFAE0-FED4-4718-A19A-AD2B8F53AF19}" type="presOf" srcId="{26A5897E-2A90-44D3-9B48-FBD8A357B342}" destId="{03FA731D-976C-6C4F-8C64-075B2080F5A0}" srcOrd="0" destOrd="0" presId="urn:microsoft.com/office/officeart/2005/8/layout/default"/>
    <dgm:cxn modelId="{E12E0DEA-B63B-47D7-A8BB-6E2623384422}" srcId="{EA69EACB-C1C0-47BE-B133-139E41933CBB}" destId="{8F51E8DC-2146-4D33-B656-E193B4B8E484}" srcOrd="3" destOrd="0" parTransId="{E8FB64B3-20C8-40A8-AA2C-68DC97257CF9}" sibTransId="{8B420243-7B34-4735-84D3-52B5847E67D8}"/>
    <dgm:cxn modelId="{0BB077EC-7259-4CDF-AA5A-6578FEB9D3B1}" type="presOf" srcId="{02317589-106D-43A0-9834-70EF2604DAA7}" destId="{863EBE26-299C-3E41-AE7F-38DA4B20ADC8}" srcOrd="0" destOrd="0" presId="urn:microsoft.com/office/officeart/2005/8/layout/default"/>
    <dgm:cxn modelId="{29A596FE-AE52-4734-B068-11CDFECD1877}" srcId="{EA69EACB-C1C0-47BE-B133-139E41933CBB}" destId="{26A5897E-2A90-44D3-9B48-FBD8A357B342}" srcOrd="4" destOrd="0" parTransId="{6B1879FA-CD72-4D96-A032-49BA7D199BBF}" sibTransId="{40524B62-EB13-4D41-B4AE-2A7C3EFFE706}"/>
    <dgm:cxn modelId="{4ABAEF8E-1C94-4F76-BC71-DCAC490CC802}" type="presParOf" srcId="{7CDD322C-729A-5E4E-BF23-EA18A828674C}" destId="{9B037E09-05E4-644C-B513-D62241C6F93E}" srcOrd="0" destOrd="0" presId="urn:microsoft.com/office/officeart/2005/8/layout/default"/>
    <dgm:cxn modelId="{59AD0CBA-EE80-4B10-840C-F5271E726AD1}" type="presParOf" srcId="{7CDD322C-729A-5E4E-BF23-EA18A828674C}" destId="{27BBB468-80A2-3040-B01E-DBB496D54577}" srcOrd="1" destOrd="0" presId="urn:microsoft.com/office/officeart/2005/8/layout/default"/>
    <dgm:cxn modelId="{A287B729-5023-4F44-A4C6-7EA19DCA37E8}" type="presParOf" srcId="{7CDD322C-729A-5E4E-BF23-EA18A828674C}" destId="{555CF921-3785-C647-AB87-FA4FB6222E54}" srcOrd="2" destOrd="0" presId="urn:microsoft.com/office/officeart/2005/8/layout/default"/>
    <dgm:cxn modelId="{D40BD185-3E8A-4E5A-999E-5850A26F6941}" type="presParOf" srcId="{7CDD322C-729A-5E4E-BF23-EA18A828674C}" destId="{8059923C-EE5C-D048-B64D-E91C526AAD67}" srcOrd="3" destOrd="0" presId="urn:microsoft.com/office/officeart/2005/8/layout/default"/>
    <dgm:cxn modelId="{2B5E7EFB-60A7-4E18-88AD-07CED6349452}" type="presParOf" srcId="{7CDD322C-729A-5E4E-BF23-EA18A828674C}" destId="{9091A902-8207-D948-AF7B-4F1D342A28E2}" srcOrd="4" destOrd="0" presId="urn:microsoft.com/office/officeart/2005/8/layout/default"/>
    <dgm:cxn modelId="{7447AB0C-AF2C-4E5B-96A8-F70558D8F426}" type="presParOf" srcId="{7CDD322C-729A-5E4E-BF23-EA18A828674C}" destId="{5312ADD7-278B-CB41-A654-44471B3E2DDE}" srcOrd="5" destOrd="0" presId="urn:microsoft.com/office/officeart/2005/8/layout/default"/>
    <dgm:cxn modelId="{38A8C4DE-E22C-4C08-870C-69BEC82829D4}" type="presParOf" srcId="{7CDD322C-729A-5E4E-BF23-EA18A828674C}" destId="{CC6F3B5D-A486-1F4F-A58B-540FD9458A03}" srcOrd="6" destOrd="0" presId="urn:microsoft.com/office/officeart/2005/8/layout/default"/>
    <dgm:cxn modelId="{0DA9BD98-FF7C-400B-BCEB-30AA27041E8D}" type="presParOf" srcId="{7CDD322C-729A-5E4E-BF23-EA18A828674C}" destId="{7475C190-CD0D-BC4D-AF1B-DE463C424ECB}" srcOrd="7" destOrd="0" presId="urn:microsoft.com/office/officeart/2005/8/layout/default"/>
    <dgm:cxn modelId="{1EE8BF5C-5F39-49E7-9F6A-10B994B0416E}" type="presParOf" srcId="{7CDD322C-729A-5E4E-BF23-EA18A828674C}" destId="{03FA731D-976C-6C4F-8C64-075B2080F5A0}" srcOrd="8" destOrd="0" presId="urn:microsoft.com/office/officeart/2005/8/layout/default"/>
    <dgm:cxn modelId="{7EFF9998-FD30-4134-807A-6503449CC5E3}" type="presParOf" srcId="{7CDD322C-729A-5E4E-BF23-EA18A828674C}" destId="{2230283D-7B85-4F4B-8C96-923B6BE012F8}" srcOrd="9" destOrd="0" presId="urn:microsoft.com/office/officeart/2005/8/layout/default"/>
    <dgm:cxn modelId="{00D10B91-E56E-4883-9FDA-2CF847681D31}" type="presParOf" srcId="{7CDD322C-729A-5E4E-BF23-EA18A828674C}" destId="{863EBE26-299C-3E41-AE7F-38DA4B20ADC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7A04FA-69EB-4F53-A488-97A3F40E62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A603D8-2E78-4A5D-BAD2-EC957CC5D052}">
      <dgm:prSet/>
      <dgm:spPr/>
      <dgm:t>
        <a:bodyPr/>
        <a:lstStyle/>
        <a:p>
          <a:r>
            <a:rPr lang="en-US"/>
            <a:t>Train people to use portal</a:t>
          </a:r>
        </a:p>
      </dgm:t>
    </dgm:pt>
    <dgm:pt modelId="{0F3BECA3-B93E-49C8-B807-D7ECDF7FB94A}" type="parTrans" cxnId="{996FCAD7-422C-4050-B67C-3ECFE44A9353}">
      <dgm:prSet/>
      <dgm:spPr/>
      <dgm:t>
        <a:bodyPr/>
        <a:lstStyle/>
        <a:p>
          <a:endParaRPr lang="en-US"/>
        </a:p>
      </dgm:t>
    </dgm:pt>
    <dgm:pt modelId="{7F502A14-5C72-47B0-B733-C29F973BA5C2}" type="sibTrans" cxnId="{996FCAD7-422C-4050-B67C-3ECFE44A9353}">
      <dgm:prSet/>
      <dgm:spPr/>
      <dgm:t>
        <a:bodyPr/>
        <a:lstStyle/>
        <a:p>
          <a:endParaRPr lang="en-US"/>
        </a:p>
      </dgm:t>
    </dgm:pt>
    <dgm:pt modelId="{7F991B23-527E-4227-B821-46834D252967}">
      <dgm:prSet/>
      <dgm:spPr/>
      <dgm:t>
        <a:bodyPr/>
        <a:lstStyle/>
        <a:p>
          <a:r>
            <a:rPr lang="en-US"/>
            <a:t>Integrating with ecosystem/software</a:t>
          </a:r>
        </a:p>
      </dgm:t>
    </dgm:pt>
    <dgm:pt modelId="{6A6231CF-57F9-48DF-ABA8-C4B8403ABC26}" type="parTrans" cxnId="{D4AB8A55-FF10-48AC-8BD9-2704AC8B8377}">
      <dgm:prSet/>
      <dgm:spPr/>
      <dgm:t>
        <a:bodyPr/>
        <a:lstStyle/>
        <a:p>
          <a:endParaRPr lang="en-US"/>
        </a:p>
      </dgm:t>
    </dgm:pt>
    <dgm:pt modelId="{411B6E0D-2BDB-47F3-9F00-9715E2FBB265}" type="sibTrans" cxnId="{D4AB8A55-FF10-48AC-8BD9-2704AC8B8377}">
      <dgm:prSet/>
      <dgm:spPr/>
      <dgm:t>
        <a:bodyPr/>
        <a:lstStyle/>
        <a:p>
          <a:endParaRPr lang="en-US"/>
        </a:p>
      </dgm:t>
    </dgm:pt>
    <dgm:pt modelId="{25C8CEE1-C324-4237-BA7F-999BB25BFFAC}">
      <dgm:prSet/>
      <dgm:spPr/>
      <dgm:t>
        <a:bodyPr/>
        <a:lstStyle/>
        <a:p>
          <a:r>
            <a:rPr lang="en-US"/>
            <a:t>Discovering issues</a:t>
          </a:r>
        </a:p>
      </dgm:t>
    </dgm:pt>
    <dgm:pt modelId="{7B816256-4765-4644-B58D-E8D76AB8F972}" type="parTrans" cxnId="{4E4C8B79-61A3-4377-86A4-DC11F13C1BB0}">
      <dgm:prSet/>
      <dgm:spPr/>
      <dgm:t>
        <a:bodyPr/>
        <a:lstStyle/>
        <a:p>
          <a:endParaRPr lang="en-US"/>
        </a:p>
      </dgm:t>
    </dgm:pt>
    <dgm:pt modelId="{AB0B0215-F3A2-4403-AFD3-B228670865CB}" type="sibTrans" cxnId="{4E4C8B79-61A3-4377-86A4-DC11F13C1BB0}">
      <dgm:prSet/>
      <dgm:spPr/>
      <dgm:t>
        <a:bodyPr/>
        <a:lstStyle/>
        <a:p>
          <a:endParaRPr lang="en-US"/>
        </a:p>
      </dgm:t>
    </dgm:pt>
    <dgm:pt modelId="{DABF2465-B885-4059-9D49-E428D69564C7}" type="pres">
      <dgm:prSet presAssocID="{CA7A04FA-69EB-4F53-A488-97A3F40E62F9}" presName="root" presStyleCnt="0">
        <dgm:presLayoutVars>
          <dgm:dir/>
          <dgm:resizeHandles val="exact"/>
        </dgm:presLayoutVars>
      </dgm:prSet>
      <dgm:spPr/>
    </dgm:pt>
    <dgm:pt modelId="{9D8C4898-079D-46E2-974D-12CB4E1F0A66}" type="pres">
      <dgm:prSet presAssocID="{68A603D8-2E78-4A5D-BAD2-EC957CC5D052}" presName="compNode" presStyleCnt="0"/>
      <dgm:spPr/>
    </dgm:pt>
    <dgm:pt modelId="{D52113AD-3414-4EB7-8C48-A01CB943ED2E}" type="pres">
      <dgm:prSet presAssocID="{68A603D8-2E78-4A5D-BAD2-EC957CC5D052}" presName="bgRect" presStyleLbl="bgShp" presStyleIdx="0" presStyleCnt="3"/>
      <dgm:spPr/>
    </dgm:pt>
    <dgm:pt modelId="{6B6BE7C0-945A-47F8-A370-D7696D26E92D}" type="pres">
      <dgm:prSet presAssocID="{68A603D8-2E78-4A5D-BAD2-EC957CC5D0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30E3150-D16A-49CC-BB41-AD4C8D8E9FEF}" type="pres">
      <dgm:prSet presAssocID="{68A603D8-2E78-4A5D-BAD2-EC957CC5D052}" presName="spaceRect" presStyleCnt="0"/>
      <dgm:spPr/>
    </dgm:pt>
    <dgm:pt modelId="{CDB84818-DD66-4BF9-92C2-067DC4BB642F}" type="pres">
      <dgm:prSet presAssocID="{68A603D8-2E78-4A5D-BAD2-EC957CC5D052}" presName="parTx" presStyleLbl="revTx" presStyleIdx="0" presStyleCnt="3">
        <dgm:presLayoutVars>
          <dgm:chMax val="0"/>
          <dgm:chPref val="0"/>
        </dgm:presLayoutVars>
      </dgm:prSet>
      <dgm:spPr/>
    </dgm:pt>
    <dgm:pt modelId="{E1C38353-1501-4FA4-964F-71276A5EB9C4}" type="pres">
      <dgm:prSet presAssocID="{7F502A14-5C72-47B0-B733-C29F973BA5C2}" presName="sibTrans" presStyleCnt="0"/>
      <dgm:spPr/>
    </dgm:pt>
    <dgm:pt modelId="{7D6ECD10-57F8-4B31-BF4B-3D98F1B1F4B3}" type="pres">
      <dgm:prSet presAssocID="{7F991B23-527E-4227-B821-46834D252967}" presName="compNode" presStyleCnt="0"/>
      <dgm:spPr/>
    </dgm:pt>
    <dgm:pt modelId="{3A78B2A9-3F02-4D76-A6F0-98AD6616572F}" type="pres">
      <dgm:prSet presAssocID="{7F991B23-527E-4227-B821-46834D252967}" presName="bgRect" presStyleLbl="bgShp" presStyleIdx="1" presStyleCnt="3"/>
      <dgm:spPr/>
    </dgm:pt>
    <dgm:pt modelId="{B300511D-F2AC-46EB-83A2-0E46AE5FD961}" type="pres">
      <dgm:prSet presAssocID="{7F991B23-527E-4227-B821-46834D2529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52357FB-824C-423B-B429-E0291B094BE5}" type="pres">
      <dgm:prSet presAssocID="{7F991B23-527E-4227-B821-46834D252967}" presName="spaceRect" presStyleCnt="0"/>
      <dgm:spPr/>
    </dgm:pt>
    <dgm:pt modelId="{40BCDDA3-44C9-4D15-BD98-2DE03A60ADF7}" type="pres">
      <dgm:prSet presAssocID="{7F991B23-527E-4227-B821-46834D252967}" presName="parTx" presStyleLbl="revTx" presStyleIdx="1" presStyleCnt="3">
        <dgm:presLayoutVars>
          <dgm:chMax val="0"/>
          <dgm:chPref val="0"/>
        </dgm:presLayoutVars>
      </dgm:prSet>
      <dgm:spPr/>
    </dgm:pt>
    <dgm:pt modelId="{5D2A0728-E0AD-4333-9DE6-10A1E7A259C6}" type="pres">
      <dgm:prSet presAssocID="{411B6E0D-2BDB-47F3-9F00-9715E2FBB265}" presName="sibTrans" presStyleCnt="0"/>
      <dgm:spPr/>
    </dgm:pt>
    <dgm:pt modelId="{86F93A1C-7048-40D8-BE8B-AF93BD87DB12}" type="pres">
      <dgm:prSet presAssocID="{25C8CEE1-C324-4237-BA7F-999BB25BFFAC}" presName="compNode" presStyleCnt="0"/>
      <dgm:spPr/>
    </dgm:pt>
    <dgm:pt modelId="{5B6B66BC-B48E-461D-9B8F-F49B7E17937B}" type="pres">
      <dgm:prSet presAssocID="{25C8CEE1-C324-4237-BA7F-999BB25BFFAC}" presName="bgRect" presStyleLbl="bgShp" presStyleIdx="2" presStyleCnt="3"/>
      <dgm:spPr/>
    </dgm:pt>
    <dgm:pt modelId="{012882C1-5766-457A-AA89-3C270BB4ADFC}" type="pres">
      <dgm:prSet presAssocID="{25C8CEE1-C324-4237-BA7F-999BB25BFF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45BFB7D-3705-44E8-93D2-75D818EE33EE}" type="pres">
      <dgm:prSet presAssocID="{25C8CEE1-C324-4237-BA7F-999BB25BFFAC}" presName="spaceRect" presStyleCnt="0"/>
      <dgm:spPr/>
    </dgm:pt>
    <dgm:pt modelId="{25B847CA-45DA-4098-A8C6-2054CEF9AEDF}" type="pres">
      <dgm:prSet presAssocID="{25C8CEE1-C324-4237-BA7F-999BB25BFF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4CC805-8276-4BF7-A9D0-B1FD2C06E0AA}" type="presOf" srcId="{7F991B23-527E-4227-B821-46834D252967}" destId="{40BCDDA3-44C9-4D15-BD98-2DE03A60ADF7}" srcOrd="0" destOrd="0" presId="urn:microsoft.com/office/officeart/2018/2/layout/IconVerticalSolidList"/>
    <dgm:cxn modelId="{00E9A212-711B-4198-9D20-6F8C4B51B337}" type="presOf" srcId="{68A603D8-2E78-4A5D-BAD2-EC957CC5D052}" destId="{CDB84818-DD66-4BF9-92C2-067DC4BB642F}" srcOrd="0" destOrd="0" presId="urn:microsoft.com/office/officeart/2018/2/layout/IconVerticalSolidList"/>
    <dgm:cxn modelId="{D4AB8A55-FF10-48AC-8BD9-2704AC8B8377}" srcId="{CA7A04FA-69EB-4F53-A488-97A3F40E62F9}" destId="{7F991B23-527E-4227-B821-46834D252967}" srcOrd="1" destOrd="0" parTransId="{6A6231CF-57F9-48DF-ABA8-C4B8403ABC26}" sibTransId="{411B6E0D-2BDB-47F3-9F00-9715E2FBB265}"/>
    <dgm:cxn modelId="{4E4C8B79-61A3-4377-86A4-DC11F13C1BB0}" srcId="{CA7A04FA-69EB-4F53-A488-97A3F40E62F9}" destId="{25C8CEE1-C324-4237-BA7F-999BB25BFFAC}" srcOrd="2" destOrd="0" parTransId="{7B816256-4765-4644-B58D-E8D76AB8F972}" sibTransId="{AB0B0215-F3A2-4403-AFD3-B228670865CB}"/>
    <dgm:cxn modelId="{28BE4A84-704F-41FE-83EA-FD5D3ED36180}" type="presOf" srcId="{CA7A04FA-69EB-4F53-A488-97A3F40E62F9}" destId="{DABF2465-B885-4059-9D49-E428D69564C7}" srcOrd="0" destOrd="0" presId="urn:microsoft.com/office/officeart/2018/2/layout/IconVerticalSolidList"/>
    <dgm:cxn modelId="{2417A8D0-24BA-4378-8C8B-3146E01F0C85}" type="presOf" srcId="{25C8CEE1-C324-4237-BA7F-999BB25BFFAC}" destId="{25B847CA-45DA-4098-A8C6-2054CEF9AEDF}" srcOrd="0" destOrd="0" presId="urn:microsoft.com/office/officeart/2018/2/layout/IconVerticalSolidList"/>
    <dgm:cxn modelId="{996FCAD7-422C-4050-B67C-3ECFE44A9353}" srcId="{CA7A04FA-69EB-4F53-A488-97A3F40E62F9}" destId="{68A603D8-2E78-4A5D-BAD2-EC957CC5D052}" srcOrd="0" destOrd="0" parTransId="{0F3BECA3-B93E-49C8-B807-D7ECDF7FB94A}" sibTransId="{7F502A14-5C72-47B0-B733-C29F973BA5C2}"/>
    <dgm:cxn modelId="{4B6068D5-DC5D-4AD6-A97B-42E597932B88}" type="presParOf" srcId="{DABF2465-B885-4059-9D49-E428D69564C7}" destId="{9D8C4898-079D-46E2-974D-12CB4E1F0A66}" srcOrd="0" destOrd="0" presId="urn:microsoft.com/office/officeart/2018/2/layout/IconVerticalSolidList"/>
    <dgm:cxn modelId="{9C26FCE2-0B24-4B33-B70E-062E69273B09}" type="presParOf" srcId="{9D8C4898-079D-46E2-974D-12CB4E1F0A66}" destId="{D52113AD-3414-4EB7-8C48-A01CB943ED2E}" srcOrd="0" destOrd="0" presId="urn:microsoft.com/office/officeart/2018/2/layout/IconVerticalSolidList"/>
    <dgm:cxn modelId="{6FB0B6D7-9130-4B7E-A8D5-6A2AC6620BDB}" type="presParOf" srcId="{9D8C4898-079D-46E2-974D-12CB4E1F0A66}" destId="{6B6BE7C0-945A-47F8-A370-D7696D26E92D}" srcOrd="1" destOrd="0" presId="urn:microsoft.com/office/officeart/2018/2/layout/IconVerticalSolidList"/>
    <dgm:cxn modelId="{AA64F181-7318-4DEC-9CEA-0BB4873A4385}" type="presParOf" srcId="{9D8C4898-079D-46E2-974D-12CB4E1F0A66}" destId="{530E3150-D16A-49CC-BB41-AD4C8D8E9FEF}" srcOrd="2" destOrd="0" presId="urn:microsoft.com/office/officeart/2018/2/layout/IconVerticalSolidList"/>
    <dgm:cxn modelId="{84EE3E6E-9055-4283-A731-3FF72A6273CE}" type="presParOf" srcId="{9D8C4898-079D-46E2-974D-12CB4E1F0A66}" destId="{CDB84818-DD66-4BF9-92C2-067DC4BB642F}" srcOrd="3" destOrd="0" presId="urn:microsoft.com/office/officeart/2018/2/layout/IconVerticalSolidList"/>
    <dgm:cxn modelId="{5C79AC8F-1199-4235-AF9E-46BB523E733B}" type="presParOf" srcId="{DABF2465-B885-4059-9D49-E428D69564C7}" destId="{E1C38353-1501-4FA4-964F-71276A5EB9C4}" srcOrd="1" destOrd="0" presId="urn:microsoft.com/office/officeart/2018/2/layout/IconVerticalSolidList"/>
    <dgm:cxn modelId="{74598745-93EF-457F-A511-F7DAF3FB3BF7}" type="presParOf" srcId="{DABF2465-B885-4059-9D49-E428D69564C7}" destId="{7D6ECD10-57F8-4B31-BF4B-3D98F1B1F4B3}" srcOrd="2" destOrd="0" presId="urn:microsoft.com/office/officeart/2018/2/layout/IconVerticalSolidList"/>
    <dgm:cxn modelId="{BE487EFD-F8C4-4BEB-BF47-A822AC51C686}" type="presParOf" srcId="{7D6ECD10-57F8-4B31-BF4B-3D98F1B1F4B3}" destId="{3A78B2A9-3F02-4D76-A6F0-98AD6616572F}" srcOrd="0" destOrd="0" presId="urn:microsoft.com/office/officeart/2018/2/layout/IconVerticalSolidList"/>
    <dgm:cxn modelId="{50211E63-654F-47CD-8C74-5098BEC407B3}" type="presParOf" srcId="{7D6ECD10-57F8-4B31-BF4B-3D98F1B1F4B3}" destId="{B300511D-F2AC-46EB-83A2-0E46AE5FD961}" srcOrd="1" destOrd="0" presId="urn:microsoft.com/office/officeart/2018/2/layout/IconVerticalSolidList"/>
    <dgm:cxn modelId="{7D09231D-D175-4DEB-855E-C742BC40FAD7}" type="presParOf" srcId="{7D6ECD10-57F8-4B31-BF4B-3D98F1B1F4B3}" destId="{252357FB-824C-423B-B429-E0291B094BE5}" srcOrd="2" destOrd="0" presId="urn:microsoft.com/office/officeart/2018/2/layout/IconVerticalSolidList"/>
    <dgm:cxn modelId="{ED4144DF-E1C4-47B7-B8EB-5119FE46416C}" type="presParOf" srcId="{7D6ECD10-57F8-4B31-BF4B-3D98F1B1F4B3}" destId="{40BCDDA3-44C9-4D15-BD98-2DE03A60ADF7}" srcOrd="3" destOrd="0" presId="urn:microsoft.com/office/officeart/2018/2/layout/IconVerticalSolidList"/>
    <dgm:cxn modelId="{9C92EE25-FBE9-451B-B93E-875BD82E5119}" type="presParOf" srcId="{DABF2465-B885-4059-9D49-E428D69564C7}" destId="{5D2A0728-E0AD-4333-9DE6-10A1E7A259C6}" srcOrd="3" destOrd="0" presId="urn:microsoft.com/office/officeart/2018/2/layout/IconVerticalSolidList"/>
    <dgm:cxn modelId="{0DE6F138-929C-4584-AED5-293A1BCD0CD8}" type="presParOf" srcId="{DABF2465-B885-4059-9D49-E428D69564C7}" destId="{86F93A1C-7048-40D8-BE8B-AF93BD87DB12}" srcOrd="4" destOrd="0" presId="urn:microsoft.com/office/officeart/2018/2/layout/IconVerticalSolidList"/>
    <dgm:cxn modelId="{2CDD2D63-E7F2-4D99-BE19-2D3B69751EA3}" type="presParOf" srcId="{86F93A1C-7048-40D8-BE8B-AF93BD87DB12}" destId="{5B6B66BC-B48E-461D-9B8F-F49B7E17937B}" srcOrd="0" destOrd="0" presId="urn:microsoft.com/office/officeart/2018/2/layout/IconVerticalSolidList"/>
    <dgm:cxn modelId="{BE592CDC-684C-4654-88EA-969D9E4F4FEB}" type="presParOf" srcId="{86F93A1C-7048-40D8-BE8B-AF93BD87DB12}" destId="{012882C1-5766-457A-AA89-3C270BB4ADFC}" srcOrd="1" destOrd="0" presId="urn:microsoft.com/office/officeart/2018/2/layout/IconVerticalSolidList"/>
    <dgm:cxn modelId="{C0199659-8212-41ED-AD16-8E1B294EDA65}" type="presParOf" srcId="{86F93A1C-7048-40D8-BE8B-AF93BD87DB12}" destId="{E45BFB7D-3705-44E8-93D2-75D818EE33EE}" srcOrd="2" destOrd="0" presId="urn:microsoft.com/office/officeart/2018/2/layout/IconVerticalSolidList"/>
    <dgm:cxn modelId="{1FDAD1A9-F571-4B87-8BB0-AB8FB3CF0E34}" type="presParOf" srcId="{86F93A1C-7048-40D8-BE8B-AF93BD87DB12}" destId="{25B847CA-45DA-4098-A8C6-2054CEF9AE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2C274C-849E-4215-90FF-43971C0E4B16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39ADF8-5A91-4ECC-AECA-AE08E7B6BD1D}">
      <dgm:prSet/>
      <dgm:spPr/>
      <dgm:t>
        <a:bodyPr/>
        <a:lstStyle/>
        <a:p>
          <a:r>
            <a:rPr lang="en-US"/>
            <a:t>Creating</a:t>
          </a:r>
          <a:endParaRPr lang="en-US" dirty="0"/>
        </a:p>
      </dgm:t>
    </dgm:pt>
    <dgm:pt modelId="{CDC3628A-3BCC-4EEE-A04F-328B8A90CB36}" type="parTrans" cxnId="{9A3FE982-7578-4E09-88DF-F9EE904A57DF}">
      <dgm:prSet/>
      <dgm:spPr/>
      <dgm:t>
        <a:bodyPr/>
        <a:lstStyle/>
        <a:p>
          <a:endParaRPr lang="en-US"/>
        </a:p>
      </dgm:t>
    </dgm:pt>
    <dgm:pt modelId="{44AEBB1D-F69D-4FEF-9CB7-F485E728197A}" type="sibTrans" cxnId="{9A3FE982-7578-4E09-88DF-F9EE904A57DF}">
      <dgm:prSet/>
      <dgm:spPr/>
      <dgm:t>
        <a:bodyPr/>
        <a:lstStyle/>
        <a:p>
          <a:endParaRPr lang="en-US"/>
        </a:p>
      </dgm:t>
    </dgm:pt>
    <dgm:pt modelId="{13A3664D-CD62-4E31-8C43-5B2F7C2D8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video tutorial:</a:t>
          </a:r>
        </a:p>
      </dgm:t>
    </dgm:pt>
    <dgm:pt modelId="{31CB2DF5-A9CA-4D44-A762-9F6030DE9B72}" type="parTrans" cxnId="{1C5388BD-9C28-485A-9134-3BED3EC2CA6D}">
      <dgm:prSet/>
      <dgm:spPr/>
      <dgm:t>
        <a:bodyPr/>
        <a:lstStyle/>
        <a:p>
          <a:endParaRPr lang="en-US"/>
        </a:p>
      </dgm:t>
    </dgm:pt>
    <dgm:pt modelId="{FB356167-9889-47ED-80CB-0C3967687344}" type="sibTrans" cxnId="{1C5388BD-9C28-485A-9134-3BED3EC2CA6D}">
      <dgm:prSet/>
      <dgm:spPr/>
      <dgm:t>
        <a:bodyPr/>
        <a:lstStyle/>
        <a:p>
          <a:endParaRPr lang="en-US"/>
        </a:p>
      </dgm:t>
    </dgm:pt>
    <dgm:pt modelId="{0BA79D72-7A27-4641-90F3-EEBBF28C896E}">
      <dgm:prSet/>
      <dgm:spPr/>
      <dgm:t>
        <a:bodyPr/>
        <a:lstStyle/>
        <a:p>
          <a:r>
            <a:rPr lang="en-US"/>
            <a:t>Functionalities of the website pages and uses</a:t>
          </a:r>
        </a:p>
      </dgm:t>
    </dgm:pt>
    <dgm:pt modelId="{42EBAD8E-B88D-47BB-8637-FCB3CB97E9AE}" type="parTrans" cxnId="{5C698B8F-D20B-4DF5-AAAF-6E3B404DB544}">
      <dgm:prSet/>
      <dgm:spPr/>
      <dgm:t>
        <a:bodyPr/>
        <a:lstStyle/>
        <a:p>
          <a:endParaRPr lang="en-US"/>
        </a:p>
      </dgm:t>
    </dgm:pt>
    <dgm:pt modelId="{AC29D4F4-51D7-4876-8137-1C352C1A8596}" type="sibTrans" cxnId="{5C698B8F-D20B-4DF5-AAAF-6E3B404DB544}">
      <dgm:prSet/>
      <dgm:spPr/>
      <dgm:t>
        <a:bodyPr/>
        <a:lstStyle/>
        <a:p>
          <a:endParaRPr lang="en-US"/>
        </a:p>
      </dgm:t>
    </dgm:pt>
    <dgm:pt modelId="{5B51541D-C559-499F-ACC3-4A5A3935A44D}">
      <dgm:prSet/>
      <dgm:spPr/>
      <dgm:t>
        <a:bodyPr/>
        <a:lstStyle/>
        <a:p>
          <a:r>
            <a:rPr lang="en-US"/>
            <a:t>Registering and sign in </a:t>
          </a:r>
        </a:p>
      </dgm:t>
    </dgm:pt>
    <dgm:pt modelId="{332D111D-2ABC-4EDB-B73C-552464AFB668}" type="parTrans" cxnId="{BE6DCF4C-19E8-4106-90FF-00C112342C56}">
      <dgm:prSet/>
      <dgm:spPr/>
      <dgm:t>
        <a:bodyPr/>
        <a:lstStyle/>
        <a:p>
          <a:endParaRPr lang="en-US"/>
        </a:p>
      </dgm:t>
    </dgm:pt>
    <dgm:pt modelId="{712F9301-1F10-4BC9-A39B-3A9E3FE9E59E}" type="sibTrans" cxnId="{BE6DCF4C-19E8-4106-90FF-00C112342C56}">
      <dgm:prSet/>
      <dgm:spPr/>
      <dgm:t>
        <a:bodyPr/>
        <a:lstStyle/>
        <a:p>
          <a:endParaRPr lang="en-US"/>
        </a:p>
      </dgm:t>
    </dgm:pt>
    <dgm:pt modelId="{70879690-0B06-4FBF-9264-06941B10E315}">
      <dgm:prSet/>
      <dgm:spPr/>
      <dgm:t>
        <a:bodyPr/>
        <a:lstStyle/>
        <a:p>
          <a:r>
            <a:rPr lang="en-US"/>
            <a:t>Searching for a job and applying</a:t>
          </a:r>
        </a:p>
      </dgm:t>
    </dgm:pt>
    <dgm:pt modelId="{259E83B7-B875-4CAA-A09F-F0320B9FF885}" type="parTrans" cxnId="{683AC2DD-831D-491B-B407-F9424B8FAB88}">
      <dgm:prSet/>
      <dgm:spPr/>
      <dgm:t>
        <a:bodyPr/>
        <a:lstStyle/>
        <a:p>
          <a:endParaRPr lang="en-US"/>
        </a:p>
      </dgm:t>
    </dgm:pt>
    <dgm:pt modelId="{66A60F74-A38D-439E-ABC7-6B32ECA61BCE}" type="sibTrans" cxnId="{683AC2DD-831D-491B-B407-F9424B8FAB88}">
      <dgm:prSet/>
      <dgm:spPr/>
      <dgm:t>
        <a:bodyPr/>
        <a:lstStyle/>
        <a:p>
          <a:endParaRPr lang="en-US"/>
        </a:p>
      </dgm:t>
    </dgm:pt>
    <dgm:pt modelId="{300779EA-4E66-46B4-90F6-DB6C80B66B11}">
      <dgm:prSet/>
      <dgm:spPr/>
      <dgm:t>
        <a:bodyPr/>
        <a:lstStyle/>
        <a:p>
          <a:r>
            <a:rPr lang="en-US"/>
            <a:t>Preparing</a:t>
          </a:r>
        </a:p>
      </dgm:t>
    </dgm:pt>
    <dgm:pt modelId="{0D36A289-6E1D-4BE0-96C7-C55360D12CC2}" type="parTrans" cxnId="{1B6938BC-27D1-4290-B1A3-203ED6973D51}">
      <dgm:prSet/>
      <dgm:spPr/>
      <dgm:t>
        <a:bodyPr/>
        <a:lstStyle/>
        <a:p>
          <a:endParaRPr lang="en-US"/>
        </a:p>
      </dgm:t>
    </dgm:pt>
    <dgm:pt modelId="{85C762AB-0A87-4B39-B16F-1AFF221F0890}" type="sibTrans" cxnId="{1B6938BC-27D1-4290-B1A3-203ED6973D51}">
      <dgm:prSet/>
      <dgm:spPr/>
      <dgm:t>
        <a:bodyPr/>
        <a:lstStyle/>
        <a:p>
          <a:endParaRPr lang="en-US"/>
        </a:p>
      </dgm:t>
    </dgm:pt>
    <dgm:pt modelId="{FA5845D4-C85A-44DF-BE8B-22B082B59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Preparing survey and gathering pilot data</a:t>
          </a:r>
        </a:p>
      </dgm:t>
    </dgm:pt>
    <dgm:pt modelId="{E3419ACC-B73F-429A-A4D1-2E46F2CAAFCB}" type="parTrans" cxnId="{EEDFD48B-EBF1-422C-ADFB-D8336ADE8FB1}">
      <dgm:prSet/>
      <dgm:spPr/>
      <dgm:t>
        <a:bodyPr/>
        <a:lstStyle/>
        <a:p>
          <a:endParaRPr lang="en-US"/>
        </a:p>
      </dgm:t>
    </dgm:pt>
    <dgm:pt modelId="{C4DDA7AB-3DA8-49C7-8765-99F103053436}" type="sibTrans" cxnId="{EEDFD48B-EBF1-422C-ADFB-D8336ADE8FB1}">
      <dgm:prSet/>
      <dgm:spPr/>
      <dgm:t>
        <a:bodyPr/>
        <a:lstStyle/>
        <a:p>
          <a:endParaRPr lang="en-US"/>
        </a:p>
      </dgm:t>
    </dgm:pt>
    <dgm:pt modelId="{40771C72-1A3F-490E-B68F-4B99A78E5F0F}">
      <dgm:prSet/>
      <dgm:spPr/>
      <dgm:t>
        <a:bodyPr/>
        <a:lstStyle/>
        <a:p>
          <a:r>
            <a:rPr lang="en-US"/>
            <a:t>Fix issues based on feedback</a:t>
          </a:r>
        </a:p>
      </dgm:t>
    </dgm:pt>
    <dgm:pt modelId="{47503587-FA2A-4308-B59D-87514AE4F7BC}" type="parTrans" cxnId="{E04A45C2-7006-4F2A-8154-E2C4F8600E6B}">
      <dgm:prSet/>
      <dgm:spPr/>
      <dgm:t>
        <a:bodyPr/>
        <a:lstStyle/>
        <a:p>
          <a:endParaRPr lang="en-US"/>
        </a:p>
      </dgm:t>
    </dgm:pt>
    <dgm:pt modelId="{DAB954A0-20DD-4599-90D4-0432BAE84EFC}" type="sibTrans" cxnId="{E04A45C2-7006-4F2A-8154-E2C4F8600E6B}">
      <dgm:prSet/>
      <dgm:spPr/>
      <dgm:t>
        <a:bodyPr/>
        <a:lstStyle/>
        <a:p>
          <a:endParaRPr lang="en-US"/>
        </a:p>
      </dgm:t>
    </dgm:pt>
    <dgm:pt modelId="{06AC13A3-0D55-4D6F-ABBD-EDF108FE0E87}" type="pres">
      <dgm:prSet presAssocID="{B22C274C-849E-4215-90FF-43971C0E4B16}" presName="Name0" presStyleCnt="0">
        <dgm:presLayoutVars>
          <dgm:dir/>
          <dgm:animLvl val="lvl"/>
          <dgm:resizeHandles val="exact"/>
        </dgm:presLayoutVars>
      </dgm:prSet>
      <dgm:spPr/>
    </dgm:pt>
    <dgm:pt modelId="{D119FDFC-4F96-403F-9173-4CD0849C6DB0}" type="pres">
      <dgm:prSet presAssocID="{2339ADF8-5A91-4ECC-AECA-AE08E7B6BD1D}" presName="composite" presStyleCnt="0"/>
      <dgm:spPr/>
    </dgm:pt>
    <dgm:pt modelId="{BF48278F-D5F4-4096-B6AD-C7FDEC90EE0C}" type="pres">
      <dgm:prSet presAssocID="{2339ADF8-5A91-4ECC-AECA-AE08E7B6BD1D}" presName="parTx" presStyleLbl="alignNode1" presStyleIdx="0" presStyleCnt="2">
        <dgm:presLayoutVars>
          <dgm:chMax val="0"/>
          <dgm:chPref val="0"/>
        </dgm:presLayoutVars>
      </dgm:prSet>
      <dgm:spPr/>
    </dgm:pt>
    <dgm:pt modelId="{2CB2DE0C-6985-4DA0-9FB7-324D176AD2DA}" type="pres">
      <dgm:prSet presAssocID="{2339ADF8-5A91-4ECC-AECA-AE08E7B6BD1D}" presName="desTx" presStyleLbl="alignAccFollowNode1" presStyleIdx="0" presStyleCnt="2">
        <dgm:presLayoutVars/>
      </dgm:prSet>
      <dgm:spPr/>
    </dgm:pt>
    <dgm:pt modelId="{C4895B9E-F7F5-4B9F-8034-4C55B87BCF2B}" type="pres">
      <dgm:prSet presAssocID="{44AEBB1D-F69D-4FEF-9CB7-F485E728197A}" presName="space" presStyleCnt="0"/>
      <dgm:spPr/>
    </dgm:pt>
    <dgm:pt modelId="{19911A97-4BA9-4BF4-B306-B71F55D7DFBB}" type="pres">
      <dgm:prSet presAssocID="{300779EA-4E66-46B4-90F6-DB6C80B66B11}" presName="composite" presStyleCnt="0"/>
      <dgm:spPr/>
    </dgm:pt>
    <dgm:pt modelId="{FA2BD5BA-28F0-4E06-8A11-0C1C3B52B591}" type="pres">
      <dgm:prSet presAssocID="{300779EA-4E66-46B4-90F6-DB6C80B66B11}" presName="parTx" presStyleLbl="alignNode1" presStyleIdx="1" presStyleCnt="2">
        <dgm:presLayoutVars>
          <dgm:chMax val="0"/>
          <dgm:chPref val="0"/>
        </dgm:presLayoutVars>
      </dgm:prSet>
      <dgm:spPr/>
    </dgm:pt>
    <dgm:pt modelId="{2B1F6BB1-DDC5-4F2D-B0A6-5E56E24D4B33}" type="pres">
      <dgm:prSet presAssocID="{300779EA-4E66-46B4-90F6-DB6C80B66B11}" presName="desTx" presStyleLbl="alignAccFollowNode1" presStyleIdx="1" presStyleCnt="2">
        <dgm:presLayoutVars/>
      </dgm:prSet>
      <dgm:spPr/>
    </dgm:pt>
  </dgm:ptLst>
  <dgm:cxnLst>
    <dgm:cxn modelId="{9F082023-2979-46CB-ACD1-3A0CB684C74A}" type="presOf" srcId="{0BA79D72-7A27-4641-90F3-EEBBF28C896E}" destId="{2CB2DE0C-6985-4DA0-9FB7-324D176AD2DA}" srcOrd="0" destOrd="1" presId="urn:microsoft.com/office/officeart/2016/7/layout/HorizontalActionList"/>
    <dgm:cxn modelId="{1DBB0028-2855-40BA-9CD6-53A41413936C}" type="presOf" srcId="{B22C274C-849E-4215-90FF-43971C0E4B16}" destId="{06AC13A3-0D55-4D6F-ABBD-EDF108FE0E87}" srcOrd="0" destOrd="0" presId="urn:microsoft.com/office/officeart/2016/7/layout/HorizontalActionList"/>
    <dgm:cxn modelId="{75A41446-4FFA-4112-A428-16BF39324ADA}" type="presOf" srcId="{FA5845D4-C85A-44DF-BE8B-22B082B597B2}" destId="{2B1F6BB1-DDC5-4F2D-B0A6-5E56E24D4B33}" srcOrd="0" destOrd="0" presId="urn:microsoft.com/office/officeart/2016/7/layout/HorizontalActionList"/>
    <dgm:cxn modelId="{BE6DCF4C-19E8-4106-90FF-00C112342C56}" srcId="{13A3664D-CD62-4E31-8C43-5B2F7C2D88A4}" destId="{5B51541D-C559-499F-ACC3-4A5A3935A44D}" srcOrd="1" destOrd="0" parTransId="{332D111D-2ABC-4EDB-B73C-552464AFB668}" sibTransId="{712F9301-1F10-4BC9-A39B-3A9E3FE9E59E}"/>
    <dgm:cxn modelId="{B9C6254D-26A8-4E37-ACEC-C99B86B4AB15}" type="presOf" srcId="{300779EA-4E66-46B4-90F6-DB6C80B66B11}" destId="{FA2BD5BA-28F0-4E06-8A11-0C1C3B52B591}" srcOrd="0" destOrd="0" presId="urn:microsoft.com/office/officeart/2016/7/layout/HorizontalActionList"/>
    <dgm:cxn modelId="{2587866F-3F58-4DFB-8263-5E81730588A9}" type="presOf" srcId="{5B51541D-C559-499F-ACC3-4A5A3935A44D}" destId="{2CB2DE0C-6985-4DA0-9FB7-324D176AD2DA}" srcOrd="0" destOrd="2" presId="urn:microsoft.com/office/officeart/2016/7/layout/HorizontalActionList"/>
    <dgm:cxn modelId="{15C0EF70-5AE7-424E-AF93-995F5973C448}" type="presOf" srcId="{70879690-0B06-4FBF-9264-06941B10E315}" destId="{2CB2DE0C-6985-4DA0-9FB7-324D176AD2DA}" srcOrd="0" destOrd="3" presId="urn:microsoft.com/office/officeart/2016/7/layout/HorizontalActionList"/>
    <dgm:cxn modelId="{0D636C7F-2E7F-4DD3-A707-D6CDF1DB2E63}" type="presOf" srcId="{40771C72-1A3F-490E-B68F-4B99A78E5F0F}" destId="{2B1F6BB1-DDC5-4F2D-B0A6-5E56E24D4B33}" srcOrd="0" destOrd="1" presId="urn:microsoft.com/office/officeart/2016/7/layout/HorizontalActionList"/>
    <dgm:cxn modelId="{9A3FE982-7578-4E09-88DF-F9EE904A57DF}" srcId="{B22C274C-849E-4215-90FF-43971C0E4B16}" destId="{2339ADF8-5A91-4ECC-AECA-AE08E7B6BD1D}" srcOrd="0" destOrd="0" parTransId="{CDC3628A-3BCC-4EEE-A04F-328B8A90CB36}" sibTransId="{44AEBB1D-F69D-4FEF-9CB7-F485E728197A}"/>
    <dgm:cxn modelId="{1A94E387-0D8C-43E3-B7F8-F3843B3B6630}" type="presOf" srcId="{13A3664D-CD62-4E31-8C43-5B2F7C2D88A4}" destId="{2CB2DE0C-6985-4DA0-9FB7-324D176AD2DA}" srcOrd="0" destOrd="0" presId="urn:microsoft.com/office/officeart/2016/7/layout/HorizontalActionList"/>
    <dgm:cxn modelId="{EEDFD48B-EBF1-422C-ADFB-D8336ADE8FB1}" srcId="{300779EA-4E66-46B4-90F6-DB6C80B66B11}" destId="{FA5845D4-C85A-44DF-BE8B-22B082B597B2}" srcOrd="0" destOrd="0" parTransId="{E3419ACC-B73F-429A-A4D1-2E46F2CAAFCB}" sibTransId="{C4DDA7AB-3DA8-49C7-8765-99F103053436}"/>
    <dgm:cxn modelId="{5C698B8F-D20B-4DF5-AAAF-6E3B404DB544}" srcId="{13A3664D-CD62-4E31-8C43-5B2F7C2D88A4}" destId="{0BA79D72-7A27-4641-90F3-EEBBF28C896E}" srcOrd="0" destOrd="0" parTransId="{42EBAD8E-B88D-47BB-8637-FCB3CB97E9AE}" sibTransId="{AC29D4F4-51D7-4876-8137-1C352C1A8596}"/>
    <dgm:cxn modelId="{1B6938BC-27D1-4290-B1A3-203ED6973D51}" srcId="{B22C274C-849E-4215-90FF-43971C0E4B16}" destId="{300779EA-4E66-46B4-90F6-DB6C80B66B11}" srcOrd="1" destOrd="0" parTransId="{0D36A289-6E1D-4BE0-96C7-C55360D12CC2}" sibTransId="{85C762AB-0A87-4B39-B16F-1AFF221F0890}"/>
    <dgm:cxn modelId="{1C5388BD-9C28-485A-9134-3BED3EC2CA6D}" srcId="{2339ADF8-5A91-4ECC-AECA-AE08E7B6BD1D}" destId="{13A3664D-CD62-4E31-8C43-5B2F7C2D88A4}" srcOrd="0" destOrd="0" parTransId="{31CB2DF5-A9CA-4D44-A762-9F6030DE9B72}" sibTransId="{FB356167-9889-47ED-80CB-0C3967687344}"/>
    <dgm:cxn modelId="{E04A45C2-7006-4F2A-8154-E2C4F8600E6B}" srcId="{FA5845D4-C85A-44DF-BE8B-22B082B597B2}" destId="{40771C72-1A3F-490E-B68F-4B99A78E5F0F}" srcOrd="0" destOrd="0" parTransId="{47503587-FA2A-4308-B59D-87514AE4F7BC}" sibTransId="{DAB954A0-20DD-4599-90D4-0432BAE84EFC}"/>
    <dgm:cxn modelId="{683AC2DD-831D-491B-B407-F9424B8FAB88}" srcId="{13A3664D-CD62-4E31-8C43-5B2F7C2D88A4}" destId="{70879690-0B06-4FBF-9264-06941B10E315}" srcOrd="2" destOrd="0" parTransId="{259E83B7-B875-4CAA-A09F-F0320B9FF885}" sibTransId="{66A60F74-A38D-439E-ABC7-6B32ECA61BCE}"/>
    <dgm:cxn modelId="{2B9381E5-28D7-4681-B64C-E5BA481F80E8}" type="presOf" srcId="{2339ADF8-5A91-4ECC-AECA-AE08E7B6BD1D}" destId="{BF48278F-D5F4-4096-B6AD-C7FDEC90EE0C}" srcOrd="0" destOrd="0" presId="urn:microsoft.com/office/officeart/2016/7/layout/HorizontalActionList"/>
    <dgm:cxn modelId="{08B0FED0-C483-418E-A07B-D8FB3C1B6A10}" type="presParOf" srcId="{06AC13A3-0D55-4D6F-ABBD-EDF108FE0E87}" destId="{D119FDFC-4F96-403F-9173-4CD0849C6DB0}" srcOrd="0" destOrd="0" presId="urn:microsoft.com/office/officeart/2016/7/layout/HorizontalActionList"/>
    <dgm:cxn modelId="{3E57172F-6097-400D-BED4-EBC846F2C6DF}" type="presParOf" srcId="{D119FDFC-4F96-403F-9173-4CD0849C6DB0}" destId="{BF48278F-D5F4-4096-B6AD-C7FDEC90EE0C}" srcOrd="0" destOrd="0" presId="urn:microsoft.com/office/officeart/2016/7/layout/HorizontalActionList"/>
    <dgm:cxn modelId="{B3BB153A-7A36-44CD-A9ED-5CA670C04E2C}" type="presParOf" srcId="{D119FDFC-4F96-403F-9173-4CD0849C6DB0}" destId="{2CB2DE0C-6985-4DA0-9FB7-324D176AD2DA}" srcOrd="1" destOrd="0" presId="urn:microsoft.com/office/officeart/2016/7/layout/HorizontalActionList"/>
    <dgm:cxn modelId="{2144013F-B4D1-4DC6-AB1F-FF8EBDA6B0CF}" type="presParOf" srcId="{06AC13A3-0D55-4D6F-ABBD-EDF108FE0E87}" destId="{C4895B9E-F7F5-4B9F-8034-4C55B87BCF2B}" srcOrd="1" destOrd="0" presId="urn:microsoft.com/office/officeart/2016/7/layout/HorizontalActionList"/>
    <dgm:cxn modelId="{AF9A77AE-3111-428C-95FD-1E610890506B}" type="presParOf" srcId="{06AC13A3-0D55-4D6F-ABBD-EDF108FE0E87}" destId="{19911A97-4BA9-4BF4-B306-B71F55D7DFBB}" srcOrd="2" destOrd="0" presId="urn:microsoft.com/office/officeart/2016/7/layout/HorizontalActionList"/>
    <dgm:cxn modelId="{D3D5F36B-FDF9-4CA6-8F93-B6CA0C6B875D}" type="presParOf" srcId="{19911A97-4BA9-4BF4-B306-B71F55D7DFBB}" destId="{FA2BD5BA-28F0-4E06-8A11-0C1C3B52B591}" srcOrd="0" destOrd="0" presId="urn:microsoft.com/office/officeart/2016/7/layout/HorizontalActionList"/>
    <dgm:cxn modelId="{7C3F65C9-67A4-4F3E-9209-6704AB7F1C5D}" type="presParOf" srcId="{19911A97-4BA9-4BF4-B306-B71F55D7DFBB}" destId="{2B1F6BB1-DDC5-4F2D-B0A6-5E56E24D4B3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FEC466-E56C-4245-98FD-962AA6C0E4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56604F-944C-4DCC-817F-08D686B327EF}">
      <dgm:prSet/>
      <dgm:spPr/>
      <dgm:t>
        <a:bodyPr/>
        <a:lstStyle/>
        <a:p>
          <a:r>
            <a:rPr lang="en-US"/>
            <a:t>Developed with both MacOS and WindowsOS</a:t>
          </a:r>
        </a:p>
      </dgm:t>
    </dgm:pt>
    <dgm:pt modelId="{076B5EC2-FA71-4CA6-B1A3-9DEB7CDF5A42}" type="parTrans" cxnId="{B9BC07A7-A498-40C9-82EF-A62F200DC189}">
      <dgm:prSet/>
      <dgm:spPr/>
      <dgm:t>
        <a:bodyPr/>
        <a:lstStyle/>
        <a:p>
          <a:endParaRPr lang="en-US"/>
        </a:p>
      </dgm:t>
    </dgm:pt>
    <dgm:pt modelId="{3C3F79E6-869E-4E44-9454-F305CC431F2F}" type="sibTrans" cxnId="{B9BC07A7-A498-40C9-82EF-A62F200DC189}">
      <dgm:prSet/>
      <dgm:spPr/>
      <dgm:t>
        <a:bodyPr/>
        <a:lstStyle/>
        <a:p>
          <a:endParaRPr lang="en-US"/>
        </a:p>
      </dgm:t>
    </dgm:pt>
    <dgm:pt modelId="{13C2B1B2-63FA-460F-BBDD-A0DDAB572C52}">
      <dgm:prSet/>
      <dgm:spPr/>
      <dgm:t>
        <a:bodyPr/>
        <a:lstStyle/>
        <a:p>
          <a:r>
            <a:rPr lang="en-US"/>
            <a:t>Install XAMPP on the system.</a:t>
          </a:r>
        </a:p>
      </dgm:t>
    </dgm:pt>
    <dgm:pt modelId="{AA42A88E-3580-48F0-BB17-5426ED864A5D}" type="parTrans" cxnId="{A76A4750-6240-4AD5-A519-C0E1C054E48B}">
      <dgm:prSet/>
      <dgm:spPr/>
      <dgm:t>
        <a:bodyPr/>
        <a:lstStyle/>
        <a:p>
          <a:endParaRPr lang="en-US"/>
        </a:p>
      </dgm:t>
    </dgm:pt>
    <dgm:pt modelId="{787A9C74-1BF3-4748-93F7-A9AF931B9AC6}" type="sibTrans" cxnId="{A76A4750-6240-4AD5-A519-C0E1C054E48B}">
      <dgm:prSet/>
      <dgm:spPr/>
      <dgm:t>
        <a:bodyPr/>
        <a:lstStyle/>
        <a:p>
          <a:endParaRPr lang="en-US"/>
        </a:p>
      </dgm:t>
    </dgm:pt>
    <dgm:pt modelId="{8A9F6CCB-D7B5-4FEE-9885-7419B11883E8}">
      <dgm:prSet/>
      <dgm:spPr/>
      <dgm:t>
        <a:bodyPr/>
        <a:lstStyle/>
        <a:p>
          <a:r>
            <a:rPr lang="en-US"/>
            <a:t>Initiate Apache server &amp; MySQL database as below:</a:t>
          </a:r>
        </a:p>
      </dgm:t>
    </dgm:pt>
    <dgm:pt modelId="{1FF41C67-0150-429D-9587-25313F5D349A}" type="parTrans" cxnId="{B6FDFD64-47B8-4D84-9C7B-A5DCA5435BC1}">
      <dgm:prSet/>
      <dgm:spPr/>
      <dgm:t>
        <a:bodyPr/>
        <a:lstStyle/>
        <a:p>
          <a:endParaRPr lang="en-US"/>
        </a:p>
      </dgm:t>
    </dgm:pt>
    <dgm:pt modelId="{92C896AB-D69E-4217-ABC6-8802F3A49EF2}" type="sibTrans" cxnId="{B6FDFD64-47B8-4D84-9C7B-A5DCA5435BC1}">
      <dgm:prSet/>
      <dgm:spPr/>
      <dgm:t>
        <a:bodyPr/>
        <a:lstStyle/>
        <a:p>
          <a:endParaRPr lang="en-US"/>
        </a:p>
      </dgm:t>
    </dgm:pt>
    <dgm:pt modelId="{829AAEF0-5FDA-4BF7-8C4A-B1162440544A}">
      <dgm:prSet/>
      <dgm:spPr/>
      <dgm:t>
        <a:bodyPr/>
        <a:lstStyle/>
        <a:p>
          <a:r>
            <a:rPr lang="en-US"/>
            <a:t>Download the LBEM.zip folder and extract it. Keep the extracted folder in below path: C:\xampp\htdocs.</a:t>
          </a:r>
        </a:p>
      </dgm:t>
    </dgm:pt>
    <dgm:pt modelId="{5A02716E-5E5A-4C26-9DE9-278366C64C6D}" type="parTrans" cxnId="{528E75CA-C0E9-4417-AAD4-A218CF873635}">
      <dgm:prSet/>
      <dgm:spPr/>
      <dgm:t>
        <a:bodyPr/>
        <a:lstStyle/>
        <a:p>
          <a:endParaRPr lang="en-US"/>
        </a:p>
      </dgm:t>
    </dgm:pt>
    <dgm:pt modelId="{6817A885-DEFE-432D-94E0-5E65710C3404}" type="sibTrans" cxnId="{528E75CA-C0E9-4417-AAD4-A218CF873635}">
      <dgm:prSet/>
      <dgm:spPr/>
      <dgm:t>
        <a:bodyPr/>
        <a:lstStyle/>
        <a:p>
          <a:endParaRPr lang="en-US"/>
        </a:p>
      </dgm:t>
    </dgm:pt>
    <dgm:pt modelId="{723C8690-8F75-45CD-BC7C-1CC38C37D506}">
      <dgm:prSet/>
      <dgm:spPr/>
      <dgm:t>
        <a:bodyPr/>
        <a:lstStyle/>
        <a:p>
          <a:r>
            <a:rPr lang="en-US"/>
            <a:t>Open the localhost </a:t>
          </a:r>
          <a:r>
            <a:rPr lang="en-US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0660E610-1728-464E-B70B-B4F89DE266A5}" type="parTrans" cxnId="{D6CFE3FF-47DD-4301-A2EE-175F60A5C740}">
      <dgm:prSet/>
      <dgm:spPr/>
      <dgm:t>
        <a:bodyPr/>
        <a:lstStyle/>
        <a:p>
          <a:endParaRPr lang="en-US"/>
        </a:p>
      </dgm:t>
    </dgm:pt>
    <dgm:pt modelId="{09D6F393-1991-463A-99B7-55856E663324}" type="sibTrans" cxnId="{D6CFE3FF-47DD-4301-A2EE-175F60A5C740}">
      <dgm:prSet/>
      <dgm:spPr/>
      <dgm:t>
        <a:bodyPr/>
        <a:lstStyle/>
        <a:p>
          <a:endParaRPr lang="en-US"/>
        </a:p>
      </dgm:t>
    </dgm:pt>
    <dgm:pt modelId="{C3CCDAFC-95E0-4CBD-AF8D-16E67860962E}">
      <dgm:prSet/>
      <dgm:spPr/>
      <dgm:t>
        <a:bodyPr/>
        <a:lstStyle/>
        <a:p>
          <a:r>
            <a:rPr lang="en-US"/>
            <a:t>We will continue to test the application for all the ecosystems to make sure it has been properly integrated.</a:t>
          </a:r>
        </a:p>
      </dgm:t>
    </dgm:pt>
    <dgm:pt modelId="{01A4B180-F33F-49BA-BA38-A906D7F6D911}" type="parTrans" cxnId="{698E4456-45FB-40A5-94F6-589F1FF75515}">
      <dgm:prSet/>
      <dgm:spPr/>
      <dgm:t>
        <a:bodyPr/>
        <a:lstStyle/>
        <a:p>
          <a:endParaRPr lang="en-US"/>
        </a:p>
      </dgm:t>
    </dgm:pt>
    <dgm:pt modelId="{092FBEB9-D2DE-4BFC-B83E-1656C337D82B}" type="sibTrans" cxnId="{698E4456-45FB-40A5-94F6-589F1FF75515}">
      <dgm:prSet/>
      <dgm:spPr/>
      <dgm:t>
        <a:bodyPr/>
        <a:lstStyle/>
        <a:p>
          <a:endParaRPr lang="en-US"/>
        </a:p>
      </dgm:t>
    </dgm:pt>
    <dgm:pt modelId="{A3B89873-9FB4-48DA-BA58-69D478DC7F60}" type="pres">
      <dgm:prSet presAssocID="{76FEC466-E56C-4245-98FD-962AA6C0E4C6}" presName="linear" presStyleCnt="0">
        <dgm:presLayoutVars>
          <dgm:animLvl val="lvl"/>
          <dgm:resizeHandles val="exact"/>
        </dgm:presLayoutVars>
      </dgm:prSet>
      <dgm:spPr/>
    </dgm:pt>
    <dgm:pt modelId="{131E5084-23FC-4678-ABBB-A25E52DDC92E}" type="pres">
      <dgm:prSet presAssocID="{8156604F-944C-4DCC-817F-08D686B327E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57B123E-4FFA-4FE8-9749-BCDDA40ADAF7}" type="pres">
      <dgm:prSet presAssocID="{3C3F79E6-869E-4E44-9454-F305CC431F2F}" presName="spacer" presStyleCnt="0"/>
      <dgm:spPr/>
    </dgm:pt>
    <dgm:pt modelId="{FA228EE9-9DD4-4462-9FBD-7589E6366C2E}" type="pres">
      <dgm:prSet presAssocID="{13C2B1B2-63FA-460F-BBDD-A0DDAB572C5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C52B111-9850-4B1D-861D-8C77FA7A376B}" type="pres">
      <dgm:prSet presAssocID="{787A9C74-1BF3-4748-93F7-A9AF931B9AC6}" presName="spacer" presStyleCnt="0"/>
      <dgm:spPr/>
    </dgm:pt>
    <dgm:pt modelId="{20F50C9F-008D-442A-96C7-68F4B3688120}" type="pres">
      <dgm:prSet presAssocID="{8A9F6CCB-D7B5-4FEE-9885-7419B11883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E727F04-506D-44C9-85E6-1390A789ED4A}" type="pres">
      <dgm:prSet presAssocID="{92C896AB-D69E-4217-ABC6-8802F3A49EF2}" presName="spacer" presStyleCnt="0"/>
      <dgm:spPr/>
    </dgm:pt>
    <dgm:pt modelId="{BEA0767B-A2C1-4F4B-A95C-9411984F4F3F}" type="pres">
      <dgm:prSet presAssocID="{829AAEF0-5FDA-4BF7-8C4A-B116244054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C63B6B-2B9C-4A4A-8BEB-DA07FA6FECFD}" type="pres">
      <dgm:prSet presAssocID="{6817A885-DEFE-432D-94E0-5E65710C3404}" presName="spacer" presStyleCnt="0"/>
      <dgm:spPr/>
    </dgm:pt>
    <dgm:pt modelId="{A0ED0E27-3621-42D4-B148-6B39B7C57F1B}" type="pres">
      <dgm:prSet presAssocID="{723C8690-8F75-45CD-BC7C-1CC38C37D5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EC5C57-695B-4E46-9D9B-8BAF1F6AC998}" type="pres">
      <dgm:prSet presAssocID="{09D6F393-1991-463A-99B7-55856E663324}" presName="spacer" presStyleCnt="0"/>
      <dgm:spPr/>
    </dgm:pt>
    <dgm:pt modelId="{55CFA8EA-B816-42DB-BC5E-A9DA46F535E8}" type="pres">
      <dgm:prSet presAssocID="{C3CCDAFC-95E0-4CBD-AF8D-16E6786096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B53402F-089C-45F1-A809-DDC9808CA97E}" type="presOf" srcId="{76FEC466-E56C-4245-98FD-962AA6C0E4C6}" destId="{A3B89873-9FB4-48DA-BA58-69D478DC7F60}" srcOrd="0" destOrd="0" presId="urn:microsoft.com/office/officeart/2005/8/layout/vList2"/>
    <dgm:cxn modelId="{39EAEF62-3907-4C2A-B2B2-D9B763733391}" type="presOf" srcId="{8A9F6CCB-D7B5-4FEE-9885-7419B11883E8}" destId="{20F50C9F-008D-442A-96C7-68F4B3688120}" srcOrd="0" destOrd="0" presId="urn:microsoft.com/office/officeart/2005/8/layout/vList2"/>
    <dgm:cxn modelId="{B6FDFD64-47B8-4D84-9C7B-A5DCA5435BC1}" srcId="{76FEC466-E56C-4245-98FD-962AA6C0E4C6}" destId="{8A9F6CCB-D7B5-4FEE-9885-7419B11883E8}" srcOrd="2" destOrd="0" parTransId="{1FF41C67-0150-429D-9587-25313F5D349A}" sibTransId="{92C896AB-D69E-4217-ABC6-8802F3A49EF2}"/>
    <dgm:cxn modelId="{C19C2B4C-0384-43DD-9063-4BD91E2AAF60}" type="presOf" srcId="{829AAEF0-5FDA-4BF7-8C4A-B1162440544A}" destId="{BEA0767B-A2C1-4F4B-A95C-9411984F4F3F}" srcOrd="0" destOrd="0" presId="urn:microsoft.com/office/officeart/2005/8/layout/vList2"/>
    <dgm:cxn modelId="{A76A4750-6240-4AD5-A519-C0E1C054E48B}" srcId="{76FEC466-E56C-4245-98FD-962AA6C0E4C6}" destId="{13C2B1B2-63FA-460F-BBDD-A0DDAB572C52}" srcOrd="1" destOrd="0" parTransId="{AA42A88E-3580-48F0-BB17-5426ED864A5D}" sibTransId="{787A9C74-1BF3-4748-93F7-A9AF931B9AC6}"/>
    <dgm:cxn modelId="{698E4456-45FB-40A5-94F6-589F1FF75515}" srcId="{76FEC466-E56C-4245-98FD-962AA6C0E4C6}" destId="{C3CCDAFC-95E0-4CBD-AF8D-16E67860962E}" srcOrd="5" destOrd="0" parTransId="{01A4B180-F33F-49BA-BA38-A906D7F6D911}" sibTransId="{092FBEB9-D2DE-4BFC-B83E-1656C337D82B}"/>
    <dgm:cxn modelId="{16D08B87-714A-43F7-959F-CBC593F205B8}" type="presOf" srcId="{8156604F-944C-4DCC-817F-08D686B327EF}" destId="{131E5084-23FC-4678-ABBB-A25E52DDC92E}" srcOrd="0" destOrd="0" presId="urn:microsoft.com/office/officeart/2005/8/layout/vList2"/>
    <dgm:cxn modelId="{697C6188-0B32-4283-B056-BC34EF7B8019}" type="presOf" srcId="{723C8690-8F75-45CD-BC7C-1CC38C37D506}" destId="{A0ED0E27-3621-42D4-B148-6B39B7C57F1B}" srcOrd="0" destOrd="0" presId="urn:microsoft.com/office/officeart/2005/8/layout/vList2"/>
    <dgm:cxn modelId="{4CE8D293-2B1C-4F3C-88F6-46AFF36E2E21}" type="presOf" srcId="{C3CCDAFC-95E0-4CBD-AF8D-16E67860962E}" destId="{55CFA8EA-B816-42DB-BC5E-A9DA46F535E8}" srcOrd="0" destOrd="0" presId="urn:microsoft.com/office/officeart/2005/8/layout/vList2"/>
    <dgm:cxn modelId="{6C20699D-11CB-493A-B2D9-0AE81B2450FC}" type="presOf" srcId="{13C2B1B2-63FA-460F-BBDD-A0DDAB572C52}" destId="{FA228EE9-9DD4-4462-9FBD-7589E6366C2E}" srcOrd="0" destOrd="0" presId="urn:microsoft.com/office/officeart/2005/8/layout/vList2"/>
    <dgm:cxn modelId="{B9BC07A7-A498-40C9-82EF-A62F200DC189}" srcId="{76FEC466-E56C-4245-98FD-962AA6C0E4C6}" destId="{8156604F-944C-4DCC-817F-08D686B327EF}" srcOrd="0" destOrd="0" parTransId="{076B5EC2-FA71-4CA6-B1A3-9DEB7CDF5A42}" sibTransId="{3C3F79E6-869E-4E44-9454-F305CC431F2F}"/>
    <dgm:cxn modelId="{528E75CA-C0E9-4417-AAD4-A218CF873635}" srcId="{76FEC466-E56C-4245-98FD-962AA6C0E4C6}" destId="{829AAEF0-5FDA-4BF7-8C4A-B1162440544A}" srcOrd="3" destOrd="0" parTransId="{5A02716E-5E5A-4C26-9DE9-278366C64C6D}" sibTransId="{6817A885-DEFE-432D-94E0-5E65710C3404}"/>
    <dgm:cxn modelId="{D6CFE3FF-47DD-4301-A2EE-175F60A5C740}" srcId="{76FEC466-E56C-4245-98FD-962AA6C0E4C6}" destId="{723C8690-8F75-45CD-BC7C-1CC38C37D506}" srcOrd="4" destOrd="0" parTransId="{0660E610-1728-464E-B70B-B4F89DE266A5}" sibTransId="{09D6F393-1991-463A-99B7-55856E663324}"/>
    <dgm:cxn modelId="{14601E26-DCC7-4B3C-A4D3-CBAE33E24B03}" type="presParOf" srcId="{A3B89873-9FB4-48DA-BA58-69D478DC7F60}" destId="{131E5084-23FC-4678-ABBB-A25E52DDC92E}" srcOrd="0" destOrd="0" presId="urn:microsoft.com/office/officeart/2005/8/layout/vList2"/>
    <dgm:cxn modelId="{0423A87A-AA8F-4EBD-9208-147874209BE3}" type="presParOf" srcId="{A3B89873-9FB4-48DA-BA58-69D478DC7F60}" destId="{857B123E-4FFA-4FE8-9749-BCDDA40ADAF7}" srcOrd="1" destOrd="0" presId="urn:microsoft.com/office/officeart/2005/8/layout/vList2"/>
    <dgm:cxn modelId="{6BB7D56E-FAA8-4F4A-A174-9F0C09B45407}" type="presParOf" srcId="{A3B89873-9FB4-48DA-BA58-69D478DC7F60}" destId="{FA228EE9-9DD4-4462-9FBD-7589E6366C2E}" srcOrd="2" destOrd="0" presId="urn:microsoft.com/office/officeart/2005/8/layout/vList2"/>
    <dgm:cxn modelId="{305AA143-0E5B-4A73-9A0F-CD7547E9777B}" type="presParOf" srcId="{A3B89873-9FB4-48DA-BA58-69D478DC7F60}" destId="{1C52B111-9850-4B1D-861D-8C77FA7A376B}" srcOrd="3" destOrd="0" presId="urn:microsoft.com/office/officeart/2005/8/layout/vList2"/>
    <dgm:cxn modelId="{5EEEA2D4-37EC-4717-94D7-0E6A7D893444}" type="presParOf" srcId="{A3B89873-9FB4-48DA-BA58-69D478DC7F60}" destId="{20F50C9F-008D-442A-96C7-68F4B3688120}" srcOrd="4" destOrd="0" presId="urn:microsoft.com/office/officeart/2005/8/layout/vList2"/>
    <dgm:cxn modelId="{9949B2E6-6F4D-402E-B860-F40D65214B9B}" type="presParOf" srcId="{A3B89873-9FB4-48DA-BA58-69D478DC7F60}" destId="{8E727F04-506D-44C9-85E6-1390A789ED4A}" srcOrd="5" destOrd="0" presId="urn:microsoft.com/office/officeart/2005/8/layout/vList2"/>
    <dgm:cxn modelId="{B76C3C06-1CF6-4BF1-B247-3A82C9AAD186}" type="presParOf" srcId="{A3B89873-9FB4-48DA-BA58-69D478DC7F60}" destId="{BEA0767B-A2C1-4F4B-A95C-9411984F4F3F}" srcOrd="6" destOrd="0" presId="urn:microsoft.com/office/officeart/2005/8/layout/vList2"/>
    <dgm:cxn modelId="{90E3D42E-5AE3-4FE4-B870-606360AE2583}" type="presParOf" srcId="{A3B89873-9FB4-48DA-BA58-69D478DC7F60}" destId="{18C63B6B-2B9C-4A4A-8BEB-DA07FA6FECFD}" srcOrd="7" destOrd="0" presId="urn:microsoft.com/office/officeart/2005/8/layout/vList2"/>
    <dgm:cxn modelId="{211EF82F-7522-448F-BC49-0EF5AB6297EA}" type="presParOf" srcId="{A3B89873-9FB4-48DA-BA58-69D478DC7F60}" destId="{A0ED0E27-3621-42D4-B148-6B39B7C57F1B}" srcOrd="8" destOrd="0" presId="urn:microsoft.com/office/officeart/2005/8/layout/vList2"/>
    <dgm:cxn modelId="{921917D3-CD5C-45D6-8ED9-A307D03960AC}" type="presParOf" srcId="{A3B89873-9FB4-48DA-BA58-69D478DC7F60}" destId="{87EC5C57-695B-4E46-9D9B-8BAF1F6AC998}" srcOrd="9" destOrd="0" presId="urn:microsoft.com/office/officeart/2005/8/layout/vList2"/>
    <dgm:cxn modelId="{AFD61D77-92B6-41B3-ABDB-6D6AB14C6698}" type="presParOf" srcId="{A3B89873-9FB4-48DA-BA58-69D478DC7F60}" destId="{55CFA8EA-B816-42DB-BC5E-A9DA46F535E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30B3D7-211E-4C7B-A025-7CC50A5369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283481-B9FD-44F4-BC78-E9B58FE451AC}">
      <dgm:prSet/>
      <dgm:spPr/>
      <dgm:t>
        <a:bodyPr/>
        <a:lstStyle/>
        <a:p>
          <a:r>
            <a:rPr lang="en-US"/>
            <a:t>Put web portal through more rigorous testing by developers and many users</a:t>
          </a:r>
        </a:p>
      </dgm:t>
    </dgm:pt>
    <dgm:pt modelId="{FC4AC11C-1700-453D-8F65-B4C50ABE00B4}" type="parTrans" cxnId="{3179EACA-B572-45E3-8025-9318E5DE865A}">
      <dgm:prSet/>
      <dgm:spPr/>
      <dgm:t>
        <a:bodyPr/>
        <a:lstStyle/>
        <a:p>
          <a:endParaRPr lang="en-US"/>
        </a:p>
      </dgm:t>
    </dgm:pt>
    <dgm:pt modelId="{30F12290-3D66-45D0-891A-CF3F10F95F24}" type="sibTrans" cxnId="{3179EACA-B572-45E3-8025-9318E5DE865A}">
      <dgm:prSet/>
      <dgm:spPr/>
      <dgm:t>
        <a:bodyPr/>
        <a:lstStyle/>
        <a:p>
          <a:endParaRPr lang="en-US"/>
        </a:p>
      </dgm:t>
    </dgm:pt>
    <dgm:pt modelId="{EF740E23-2190-4A67-9F3F-32DCD522CD85}">
      <dgm:prSet/>
      <dgm:spPr/>
      <dgm:t>
        <a:bodyPr/>
        <a:lstStyle/>
        <a:p>
          <a:r>
            <a:rPr lang="en-US"/>
            <a:t>Sending issues to log or register</a:t>
          </a:r>
        </a:p>
      </dgm:t>
    </dgm:pt>
    <dgm:pt modelId="{47420D64-7C79-4B23-BA20-701880249462}" type="parTrans" cxnId="{74F5E8D1-9E3C-4AEE-AE20-C8AD32F13EFC}">
      <dgm:prSet/>
      <dgm:spPr/>
      <dgm:t>
        <a:bodyPr/>
        <a:lstStyle/>
        <a:p>
          <a:endParaRPr lang="en-US"/>
        </a:p>
      </dgm:t>
    </dgm:pt>
    <dgm:pt modelId="{BCEAA2F5-AEF2-4F4F-8B3F-07083FCCB320}" type="sibTrans" cxnId="{74F5E8D1-9E3C-4AEE-AE20-C8AD32F13EFC}">
      <dgm:prSet/>
      <dgm:spPr/>
      <dgm:t>
        <a:bodyPr/>
        <a:lstStyle/>
        <a:p>
          <a:endParaRPr lang="en-US"/>
        </a:p>
      </dgm:t>
    </dgm:pt>
    <dgm:pt modelId="{DF4C1C77-22E3-413C-B97C-F5D608F74569}">
      <dgm:prSet/>
      <dgm:spPr/>
      <dgm:t>
        <a:bodyPr/>
        <a:lstStyle/>
        <a:p>
          <a:r>
            <a:rPr lang="en-US"/>
            <a:t>Giving priority to critical issues</a:t>
          </a:r>
        </a:p>
      </dgm:t>
    </dgm:pt>
    <dgm:pt modelId="{6D1DC040-DA9F-49AD-842C-EA4C2352314F}" type="parTrans" cxnId="{DCC8D681-13EF-4104-A280-6A5B98E3B6F4}">
      <dgm:prSet/>
      <dgm:spPr/>
      <dgm:t>
        <a:bodyPr/>
        <a:lstStyle/>
        <a:p>
          <a:endParaRPr lang="en-US"/>
        </a:p>
      </dgm:t>
    </dgm:pt>
    <dgm:pt modelId="{764E6F0D-A719-48C5-8D07-FA9E8CA41655}" type="sibTrans" cxnId="{DCC8D681-13EF-4104-A280-6A5B98E3B6F4}">
      <dgm:prSet/>
      <dgm:spPr/>
      <dgm:t>
        <a:bodyPr/>
        <a:lstStyle/>
        <a:p>
          <a:endParaRPr lang="en-US"/>
        </a:p>
      </dgm:t>
    </dgm:pt>
    <dgm:pt modelId="{C495A917-235D-4A22-9A2D-FBBAE50703F0}">
      <dgm:prSet/>
      <dgm:spPr/>
      <dgm:t>
        <a:bodyPr/>
        <a:lstStyle/>
        <a:p>
          <a:r>
            <a:rPr lang="en-US"/>
            <a:t>Solve critical issues &lt; 2 – 3 hours</a:t>
          </a:r>
        </a:p>
      </dgm:t>
    </dgm:pt>
    <dgm:pt modelId="{CC03A1B4-134E-404D-BC46-25F10F678F0B}" type="parTrans" cxnId="{BFBFC024-D408-4913-9886-293B0A2FC5BC}">
      <dgm:prSet/>
      <dgm:spPr/>
      <dgm:t>
        <a:bodyPr/>
        <a:lstStyle/>
        <a:p>
          <a:endParaRPr lang="en-US"/>
        </a:p>
      </dgm:t>
    </dgm:pt>
    <dgm:pt modelId="{9D96ED24-2D1B-418F-B7AD-FEE3F99BAE68}" type="sibTrans" cxnId="{BFBFC024-D408-4913-9886-293B0A2FC5BC}">
      <dgm:prSet/>
      <dgm:spPr/>
      <dgm:t>
        <a:bodyPr/>
        <a:lstStyle/>
        <a:p>
          <a:endParaRPr lang="en-US"/>
        </a:p>
      </dgm:t>
    </dgm:pt>
    <dgm:pt modelId="{87C8A3FA-0996-4BFE-B38E-9D3BACD2E497}">
      <dgm:prSet/>
      <dgm:spPr/>
      <dgm:t>
        <a:bodyPr/>
        <a:lstStyle/>
        <a:p>
          <a:r>
            <a:rPr lang="en-US"/>
            <a:t>Solve other issues within 1 – 2 days</a:t>
          </a:r>
        </a:p>
      </dgm:t>
    </dgm:pt>
    <dgm:pt modelId="{9AFD1913-B387-4F0E-88C1-3063BE2FEDD7}" type="parTrans" cxnId="{FA0B2479-47EC-4A34-B565-000F3AF83860}">
      <dgm:prSet/>
      <dgm:spPr/>
      <dgm:t>
        <a:bodyPr/>
        <a:lstStyle/>
        <a:p>
          <a:endParaRPr lang="en-US"/>
        </a:p>
      </dgm:t>
    </dgm:pt>
    <dgm:pt modelId="{C375035A-ED2F-45C8-B012-3C8353750563}" type="sibTrans" cxnId="{FA0B2479-47EC-4A34-B565-000F3AF83860}">
      <dgm:prSet/>
      <dgm:spPr/>
      <dgm:t>
        <a:bodyPr/>
        <a:lstStyle/>
        <a:p>
          <a:endParaRPr lang="en-US"/>
        </a:p>
      </dgm:t>
    </dgm:pt>
    <dgm:pt modelId="{A62884CF-00E0-4C3A-9715-8C6A44F45C91}" type="pres">
      <dgm:prSet presAssocID="{A630B3D7-211E-4C7B-A025-7CC50A536915}" presName="linear" presStyleCnt="0">
        <dgm:presLayoutVars>
          <dgm:animLvl val="lvl"/>
          <dgm:resizeHandles val="exact"/>
        </dgm:presLayoutVars>
      </dgm:prSet>
      <dgm:spPr/>
    </dgm:pt>
    <dgm:pt modelId="{3F436727-CF75-4DF0-A224-6739630F4DE8}" type="pres">
      <dgm:prSet presAssocID="{9E283481-B9FD-44F4-BC78-E9B58FE451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80DE94-FE45-41DC-AE44-94F0A14EFEB1}" type="pres">
      <dgm:prSet presAssocID="{30F12290-3D66-45D0-891A-CF3F10F95F24}" presName="spacer" presStyleCnt="0"/>
      <dgm:spPr/>
    </dgm:pt>
    <dgm:pt modelId="{8EB97CDD-7F54-4E2C-86A8-3B7FF5ACE4F0}" type="pres">
      <dgm:prSet presAssocID="{EF740E23-2190-4A67-9F3F-32DCD522CD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2AD468-A587-4720-B345-6DFD812717D2}" type="pres">
      <dgm:prSet presAssocID="{BCEAA2F5-AEF2-4F4F-8B3F-07083FCCB320}" presName="spacer" presStyleCnt="0"/>
      <dgm:spPr/>
    </dgm:pt>
    <dgm:pt modelId="{DD0FD409-3332-4AA2-887A-271F80A59A86}" type="pres">
      <dgm:prSet presAssocID="{DF4C1C77-22E3-413C-B97C-F5D608F745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F25D99C-9D51-4576-B117-439E53B9936A}" type="pres">
      <dgm:prSet presAssocID="{DF4C1C77-22E3-413C-B97C-F5D608F745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900B17-11E8-4FB0-B8E1-ABC1EAB16E56}" type="presOf" srcId="{C495A917-235D-4A22-9A2D-FBBAE50703F0}" destId="{3F25D99C-9D51-4576-B117-439E53B9936A}" srcOrd="0" destOrd="0" presId="urn:microsoft.com/office/officeart/2005/8/layout/vList2"/>
    <dgm:cxn modelId="{8AF2B920-79F3-4B60-9597-9227191EC769}" type="presOf" srcId="{9E283481-B9FD-44F4-BC78-E9B58FE451AC}" destId="{3F436727-CF75-4DF0-A224-6739630F4DE8}" srcOrd="0" destOrd="0" presId="urn:microsoft.com/office/officeart/2005/8/layout/vList2"/>
    <dgm:cxn modelId="{BFBFC024-D408-4913-9886-293B0A2FC5BC}" srcId="{DF4C1C77-22E3-413C-B97C-F5D608F74569}" destId="{C495A917-235D-4A22-9A2D-FBBAE50703F0}" srcOrd="0" destOrd="0" parTransId="{CC03A1B4-134E-404D-BC46-25F10F678F0B}" sibTransId="{9D96ED24-2D1B-418F-B7AD-FEE3F99BAE68}"/>
    <dgm:cxn modelId="{FA0B2479-47EC-4A34-B565-000F3AF83860}" srcId="{DF4C1C77-22E3-413C-B97C-F5D608F74569}" destId="{87C8A3FA-0996-4BFE-B38E-9D3BACD2E497}" srcOrd="1" destOrd="0" parTransId="{9AFD1913-B387-4F0E-88C1-3063BE2FEDD7}" sibTransId="{C375035A-ED2F-45C8-B012-3C8353750563}"/>
    <dgm:cxn modelId="{DCC8D681-13EF-4104-A280-6A5B98E3B6F4}" srcId="{A630B3D7-211E-4C7B-A025-7CC50A536915}" destId="{DF4C1C77-22E3-413C-B97C-F5D608F74569}" srcOrd="2" destOrd="0" parTransId="{6D1DC040-DA9F-49AD-842C-EA4C2352314F}" sibTransId="{764E6F0D-A719-48C5-8D07-FA9E8CA41655}"/>
    <dgm:cxn modelId="{6AAA9D8C-C26D-4D96-8049-ACCDDE2CDA3C}" type="presOf" srcId="{EF740E23-2190-4A67-9F3F-32DCD522CD85}" destId="{8EB97CDD-7F54-4E2C-86A8-3B7FF5ACE4F0}" srcOrd="0" destOrd="0" presId="urn:microsoft.com/office/officeart/2005/8/layout/vList2"/>
    <dgm:cxn modelId="{04ACC0A9-BDE2-4191-9004-71B57CA6E806}" type="presOf" srcId="{87C8A3FA-0996-4BFE-B38E-9D3BACD2E497}" destId="{3F25D99C-9D51-4576-B117-439E53B9936A}" srcOrd="0" destOrd="1" presId="urn:microsoft.com/office/officeart/2005/8/layout/vList2"/>
    <dgm:cxn modelId="{3179EACA-B572-45E3-8025-9318E5DE865A}" srcId="{A630B3D7-211E-4C7B-A025-7CC50A536915}" destId="{9E283481-B9FD-44F4-BC78-E9B58FE451AC}" srcOrd="0" destOrd="0" parTransId="{FC4AC11C-1700-453D-8F65-B4C50ABE00B4}" sibTransId="{30F12290-3D66-45D0-891A-CF3F10F95F24}"/>
    <dgm:cxn modelId="{74F5E8D1-9E3C-4AEE-AE20-C8AD32F13EFC}" srcId="{A630B3D7-211E-4C7B-A025-7CC50A536915}" destId="{EF740E23-2190-4A67-9F3F-32DCD522CD85}" srcOrd="1" destOrd="0" parTransId="{47420D64-7C79-4B23-BA20-701880249462}" sibTransId="{BCEAA2F5-AEF2-4F4F-8B3F-07083FCCB320}"/>
    <dgm:cxn modelId="{3C54AFDC-EE4E-4237-9065-E9FC5464D5B7}" type="presOf" srcId="{A630B3D7-211E-4C7B-A025-7CC50A536915}" destId="{A62884CF-00E0-4C3A-9715-8C6A44F45C91}" srcOrd="0" destOrd="0" presId="urn:microsoft.com/office/officeart/2005/8/layout/vList2"/>
    <dgm:cxn modelId="{6F4184EA-E7FE-4E43-8BD3-280DA5256768}" type="presOf" srcId="{DF4C1C77-22E3-413C-B97C-F5D608F74569}" destId="{DD0FD409-3332-4AA2-887A-271F80A59A86}" srcOrd="0" destOrd="0" presId="urn:microsoft.com/office/officeart/2005/8/layout/vList2"/>
    <dgm:cxn modelId="{7779BF4E-6775-44D8-AFB1-DDC62D5DE5EA}" type="presParOf" srcId="{A62884CF-00E0-4C3A-9715-8C6A44F45C91}" destId="{3F436727-CF75-4DF0-A224-6739630F4DE8}" srcOrd="0" destOrd="0" presId="urn:microsoft.com/office/officeart/2005/8/layout/vList2"/>
    <dgm:cxn modelId="{C0177D1E-F99D-4CAD-AC15-88A9B15409A0}" type="presParOf" srcId="{A62884CF-00E0-4C3A-9715-8C6A44F45C91}" destId="{3680DE94-FE45-41DC-AE44-94F0A14EFEB1}" srcOrd="1" destOrd="0" presId="urn:microsoft.com/office/officeart/2005/8/layout/vList2"/>
    <dgm:cxn modelId="{2E961C10-66F4-4E89-8BD7-3402B744FDA8}" type="presParOf" srcId="{A62884CF-00E0-4C3A-9715-8C6A44F45C91}" destId="{8EB97CDD-7F54-4E2C-86A8-3B7FF5ACE4F0}" srcOrd="2" destOrd="0" presId="urn:microsoft.com/office/officeart/2005/8/layout/vList2"/>
    <dgm:cxn modelId="{6E6553F5-66D0-4822-AC1B-16C191AD5D57}" type="presParOf" srcId="{A62884CF-00E0-4C3A-9715-8C6A44F45C91}" destId="{3E2AD468-A587-4720-B345-6DFD812717D2}" srcOrd="3" destOrd="0" presId="urn:microsoft.com/office/officeart/2005/8/layout/vList2"/>
    <dgm:cxn modelId="{A38BDC1F-35D9-4BE5-920A-81DEDDA4F165}" type="presParOf" srcId="{A62884CF-00E0-4C3A-9715-8C6A44F45C91}" destId="{DD0FD409-3332-4AA2-887A-271F80A59A86}" srcOrd="4" destOrd="0" presId="urn:microsoft.com/office/officeart/2005/8/layout/vList2"/>
    <dgm:cxn modelId="{3014065B-C63B-4053-B3BF-6151175A9516}" type="presParOf" srcId="{A62884CF-00E0-4C3A-9715-8C6A44F45C91}" destId="{3F25D99C-9D51-4576-B117-439E53B993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1C48F-29C4-40B1-BAB8-C343C262C6D7}">
      <dsp:nvSpPr>
        <dsp:cNvPr id="0" name=""/>
        <dsp:cNvSpPr/>
      </dsp:nvSpPr>
      <dsp:spPr>
        <a:xfrm>
          <a:off x="132019" y="689965"/>
          <a:ext cx="837306" cy="8373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37B1A-366E-408B-A250-1C22A677F7C5}">
      <dsp:nvSpPr>
        <dsp:cNvPr id="0" name=""/>
        <dsp:cNvSpPr/>
      </dsp:nvSpPr>
      <dsp:spPr>
        <a:xfrm>
          <a:off x="307853" y="865800"/>
          <a:ext cx="485637" cy="485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F95FB-2F9C-4E57-A1E0-D886BAD31B38}">
      <dsp:nvSpPr>
        <dsp:cNvPr id="0" name=""/>
        <dsp:cNvSpPr/>
      </dsp:nvSpPr>
      <dsp:spPr>
        <a:xfrm>
          <a:off x="1148748" y="68996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148748" y="689965"/>
        <a:ext cx="1973650" cy="837306"/>
      </dsp:txXfrm>
    </dsp:sp>
    <dsp:sp modelId="{8F2A2522-D0C9-4B5F-A781-D880AEC0BFB4}">
      <dsp:nvSpPr>
        <dsp:cNvPr id="0" name=""/>
        <dsp:cNvSpPr/>
      </dsp:nvSpPr>
      <dsp:spPr>
        <a:xfrm>
          <a:off x="3466292" y="689965"/>
          <a:ext cx="837306" cy="8373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B9613-E95D-448D-8675-22878082A9AB}">
      <dsp:nvSpPr>
        <dsp:cNvPr id="0" name=""/>
        <dsp:cNvSpPr/>
      </dsp:nvSpPr>
      <dsp:spPr>
        <a:xfrm>
          <a:off x="3642126" y="865800"/>
          <a:ext cx="485637" cy="485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C5746-0BF9-4A0E-A804-FC04627AB75F}">
      <dsp:nvSpPr>
        <dsp:cNvPr id="0" name=""/>
        <dsp:cNvSpPr/>
      </dsp:nvSpPr>
      <dsp:spPr>
        <a:xfrm>
          <a:off x="4483021" y="68996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Timeline </a:t>
          </a:r>
        </a:p>
      </dsp:txBody>
      <dsp:txXfrm>
        <a:off x="4483021" y="689965"/>
        <a:ext cx="1973650" cy="837306"/>
      </dsp:txXfrm>
    </dsp:sp>
    <dsp:sp modelId="{4BBEEF8C-1440-4FE1-9908-64ED55071B68}">
      <dsp:nvSpPr>
        <dsp:cNvPr id="0" name=""/>
        <dsp:cNvSpPr/>
      </dsp:nvSpPr>
      <dsp:spPr>
        <a:xfrm>
          <a:off x="132019" y="2529718"/>
          <a:ext cx="837306" cy="8373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2D2FF-91AC-4969-9C69-1AC1E21A74F3}">
      <dsp:nvSpPr>
        <dsp:cNvPr id="0" name=""/>
        <dsp:cNvSpPr/>
      </dsp:nvSpPr>
      <dsp:spPr>
        <a:xfrm>
          <a:off x="307853" y="2705552"/>
          <a:ext cx="485637" cy="485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48D56-3F81-480F-90CF-1E39A4A1FCD1}">
      <dsp:nvSpPr>
        <dsp:cNvPr id="0" name=""/>
        <dsp:cNvSpPr/>
      </dsp:nvSpPr>
      <dsp:spPr>
        <a:xfrm>
          <a:off x="1148748" y="2529718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Change Management</a:t>
          </a:r>
        </a:p>
      </dsp:txBody>
      <dsp:txXfrm>
        <a:off x="1148748" y="2529718"/>
        <a:ext cx="1973650" cy="837306"/>
      </dsp:txXfrm>
    </dsp:sp>
    <dsp:sp modelId="{CBFDA165-8BA5-4E98-87F5-40ACAE643601}">
      <dsp:nvSpPr>
        <dsp:cNvPr id="0" name=""/>
        <dsp:cNvSpPr/>
      </dsp:nvSpPr>
      <dsp:spPr>
        <a:xfrm>
          <a:off x="3466292" y="2529718"/>
          <a:ext cx="837306" cy="8373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E4DF7-2B1D-42C3-B415-C9F860D08FD3}">
      <dsp:nvSpPr>
        <dsp:cNvPr id="0" name=""/>
        <dsp:cNvSpPr/>
      </dsp:nvSpPr>
      <dsp:spPr>
        <a:xfrm>
          <a:off x="3642126" y="2705552"/>
          <a:ext cx="485637" cy="4856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C582F-7BE0-43C3-BF2D-E80D9E6577D6}">
      <dsp:nvSpPr>
        <dsp:cNvPr id="0" name=""/>
        <dsp:cNvSpPr/>
      </dsp:nvSpPr>
      <dsp:spPr>
        <a:xfrm>
          <a:off x="4483021" y="2529718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changed since Midterm</a:t>
          </a:r>
        </a:p>
      </dsp:txBody>
      <dsp:txXfrm>
        <a:off x="4483021" y="2529718"/>
        <a:ext cx="1973650" cy="837306"/>
      </dsp:txXfrm>
    </dsp:sp>
    <dsp:sp modelId="{F129A31B-D7E6-4400-81FD-80AC47287434}">
      <dsp:nvSpPr>
        <dsp:cNvPr id="0" name=""/>
        <dsp:cNvSpPr/>
      </dsp:nvSpPr>
      <dsp:spPr>
        <a:xfrm>
          <a:off x="132019" y="4369470"/>
          <a:ext cx="837306" cy="8373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408CC-9D2A-4B1B-ADB4-DD3B99D82634}">
      <dsp:nvSpPr>
        <dsp:cNvPr id="0" name=""/>
        <dsp:cNvSpPr/>
      </dsp:nvSpPr>
      <dsp:spPr>
        <a:xfrm>
          <a:off x="307853" y="4545305"/>
          <a:ext cx="485637" cy="4856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463C-9DB3-4BE1-A992-6A18DE2DC07B}">
      <dsp:nvSpPr>
        <dsp:cNvPr id="0" name=""/>
        <dsp:cNvSpPr/>
      </dsp:nvSpPr>
      <dsp:spPr>
        <a:xfrm>
          <a:off x="1148748" y="4369470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Demonstration of Web Portal</a:t>
          </a:r>
        </a:p>
      </dsp:txBody>
      <dsp:txXfrm>
        <a:off x="1148748" y="4369470"/>
        <a:ext cx="1973650" cy="83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37E09-05E4-644C-B513-D62241C6F93E}">
      <dsp:nvSpPr>
        <dsp:cNvPr id="0" name=""/>
        <dsp:cNvSpPr/>
      </dsp:nvSpPr>
      <dsp:spPr>
        <a:xfrm>
          <a:off x="506099" y="2313"/>
          <a:ext cx="2660746" cy="1596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Creating a website called ‘Local Business Employee Management’</a:t>
          </a:r>
          <a:endParaRPr lang="en-US" sz="1900" kern="1200"/>
        </a:p>
      </dsp:txBody>
      <dsp:txXfrm>
        <a:off x="506099" y="2313"/>
        <a:ext cx="2660746" cy="1596447"/>
      </dsp:txXfrm>
    </dsp:sp>
    <dsp:sp modelId="{555CF921-3785-C647-AB87-FA4FB6222E54}">
      <dsp:nvSpPr>
        <dsp:cNvPr id="0" name=""/>
        <dsp:cNvSpPr/>
      </dsp:nvSpPr>
      <dsp:spPr>
        <a:xfrm>
          <a:off x="3432920" y="2313"/>
          <a:ext cx="2660746" cy="15964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Assist local business units to find employees for their needed positions and citizens to find jobs as per their requirements</a:t>
          </a:r>
          <a:endParaRPr lang="en-US" sz="1900" kern="1200" dirty="0"/>
        </a:p>
      </dsp:txBody>
      <dsp:txXfrm>
        <a:off x="3432920" y="2313"/>
        <a:ext cx="2660746" cy="1596447"/>
      </dsp:txXfrm>
    </dsp:sp>
    <dsp:sp modelId="{9091A902-8207-D948-AF7B-4F1D342A28E2}">
      <dsp:nvSpPr>
        <dsp:cNvPr id="0" name=""/>
        <dsp:cNvSpPr/>
      </dsp:nvSpPr>
      <dsp:spPr>
        <a:xfrm>
          <a:off x="6359741" y="2313"/>
          <a:ext cx="2660746" cy="15964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Job seekers create their profiles and upload their resumes </a:t>
          </a:r>
          <a:endParaRPr lang="en-US" sz="1900" kern="1200"/>
        </a:p>
      </dsp:txBody>
      <dsp:txXfrm>
        <a:off x="6359741" y="2313"/>
        <a:ext cx="2660746" cy="1596447"/>
      </dsp:txXfrm>
    </dsp:sp>
    <dsp:sp modelId="{CC6F3B5D-A486-1F4F-A58B-540FD9458A03}">
      <dsp:nvSpPr>
        <dsp:cNvPr id="0" name=""/>
        <dsp:cNvSpPr/>
      </dsp:nvSpPr>
      <dsp:spPr>
        <a:xfrm>
          <a:off x="506099" y="1864835"/>
          <a:ext cx="2660746" cy="15964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Companies will be able to post their job opening very easily</a:t>
          </a:r>
          <a:endParaRPr lang="en-US" sz="1900" kern="1200"/>
        </a:p>
      </dsp:txBody>
      <dsp:txXfrm>
        <a:off x="506099" y="1864835"/>
        <a:ext cx="2660746" cy="1596447"/>
      </dsp:txXfrm>
    </dsp:sp>
    <dsp:sp modelId="{03FA731D-976C-6C4F-8C64-075B2080F5A0}">
      <dsp:nvSpPr>
        <dsp:cNvPr id="0" name=""/>
        <dsp:cNvSpPr/>
      </dsp:nvSpPr>
      <dsp:spPr>
        <a:xfrm>
          <a:off x="3432920" y="1864835"/>
          <a:ext cx="2660746" cy="15964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LBEM will match the employer and the employee together </a:t>
          </a:r>
          <a:endParaRPr lang="en-US" sz="1900" kern="1200" dirty="0"/>
        </a:p>
      </dsp:txBody>
      <dsp:txXfrm>
        <a:off x="3432920" y="1864835"/>
        <a:ext cx="2660746" cy="1596447"/>
      </dsp:txXfrm>
    </dsp:sp>
    <dsp:sp modelId="{863EBE26-299C-3E41-AE7F-38DA4B20ADC8}">
      <dsp:nvSpPr>
        <dsp:cNvPr id="0" name=""/>
        <dsp:cNvSpPr/>
      </dsp:nvSpPr>
      <dsp:spPr>
        <a:xfrm>
          <a:off x="6359741" y="1864835"/>
          <a:ext cx="2660746" cy="1596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Main goal for our project is to reduce the unemployment rate in the G.R. region</a:t>
          </a:r>
          <a:endParaRPr lang="en-US" sz="1900" kern="1200"/>
        </a:p>
      </dsp:txBody>
      <dsp:txXfrm>
        <a:off x="6359741" y="1864835"/>
        <a:ext cx="2660746" cy="1596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113AD-3414-4EB7-8C48-A01CB943ED2E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BE7C0-945A-47F8-A370-D7696D26E92D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84818-DD66-4BF9-92C2-067DC4BB642F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 people to use portal</a:t>
          </a:r>
        </a:p>
      </dsp:txBody>
      <dsp:txXfrm>
        <a:off x="1945450" y="719"/>
        <a:ext cx="4643240" cy="1684372"/>
      </dsp:txXfrm>
    </dsp:sp>
    <dsp:sp modelId="{3A78B2A9-3F02-4D76-A6F0-98AD6616572F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0511D-F2AC-46EB-83A2-0E46AE5FD961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DDA3-44C9-4D15-BD98-2DE03A60ADF7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Integrating with ecosystem/software</a:t>
          </a:r>
        </a:p>
      </dsp:txBody>
      <dsp:txXfrm>
        <a:off x="1945450" y="2106185"/>
        <a:ext cx="4643240" cy="1684372"/>
      </dsp:txXfrm>
    </dsp:sp>
    <dsp:sp modelId="{5B6B66BC-B48E-461D-9B8F-F49B7E17937B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882C1-5766-457A-AA89-3C270BB4ADFC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847CA-45DA-4098-A8C6-2054CEF9AEDF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Discovering issues</a:t>
          </a:r>
        </a:p>
      </dsp:txBody>
      <dsp:txXfrm>
        <a:off x="1945450" y="4211650"/>
        <a:ext cx="4643240" cy="1684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8278F-D5F4-4096-B6AD-C7FDEC90EE0C}">
      <dsp:nvSpPr>
        <dsp:cNvPr id="0" name=""/>
        <dsp:cNvSpPr/>
      </dsp:nvSpPr>
      <dsp:spPr>
        <a:xfrm>
          <a:off x="691" y="978868"/>
          <a:ext cx="3239654" cy="9718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05" tIns="256005" rIns="256005" bIns="2560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Creating</a:t>
          </a:r>
          <a:endParaRPr lang="en-US" sz="3200" kern="1200" dirty="0"/>
        </a:p>
      </dsp:txBody>
      <dsp:txXfrm>
        <a:off x="691" y="978868"/>
        <a:ext cx="3239654" cy="971896"/>
      </dsp:txXfrm>
    </dsp:sp>
    <dsp:sp modelId="{2CB2DE0C-6985-4DA0-9FB7-324D176AD2DA}">
      <dsp:nvSpPr>
        <dsp:cNvPr id="0" name=""/>
        <dsp:cNvSpPr/>
      </dsp:nvSpPr>
      <dsp:spPr>
        <a:xfrm>
          <a:off x="691" y="1950764"/>
          <a:ext cx="3239654" cy="29671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06" tIns="320006" rIns="320006" bIns="320006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Creating video tutorial: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Functionalities of the website pages and uses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Registering and sign in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Searching for a job and applying</a:t>
          </a:r>
        </a:p>
      </dsp:txBody>
      <dsp:txXfrm>
        <a:off x="691" y="1950764"/>
        <a:ext cx="3239654" cy="2967110"/>
      </dsp:txXfrm>
    </dsp:sp>
    <dsp:sp modelId="{FA2BD5BA-28F0-4E06-8A11-0C1C3B52B591}">
      <dsp:nvSpPr>
        <dsp:cNvPr id="0" name=""/>
        <dsp:cNvSpPr/>
      </dsp:nvSpPr>
      <dsp:spPr>
        <a:xfrm>
          <a:off x="3348345" y="978868"/>
          <a:ext cx="3239654" cy="9718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05" tIns="256005" rIns="256005" bIns="2560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Preparing</a:t>
          </a:r>
        </a:p>
      </dsp:txBody>
      <dsp:txXfrm>
        <a:off x="3348345" y="978868"/>
        <a:ext cx="3239654" cy="971896"/>
      </dsp:txXfrm>
    </dsp:sp>
    <dsp:sp modelId="{2B1F6BB1-DDC5-4F2D-B0A6-5E56E24D4B33}">
      <dsp:nvSpPr>
        <dsp:cNvPr id="0" name=""/>
        <dsp:cNvSpPr/>
      </dsp:nvSpPr>
      <dsp:spPr>
        <a:xfrm>
          <a:off x="3348345" y="1950764"/>
          <a:ext cx="3239654" cy="29671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06" tIns="320006" rIns="320006" bIns="320006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Preparing survey and gathering pilot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Fix issues based on feedback</a:t>
          </a:r>
        </a:p>
      </dsp:txBody>
      <dsp:txXfrm>
        <a:off x="3348345" y="1950764"/>
        <a:ext cx="3239654" cy="2967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E5084-23FC-4678-ABBB-A25E52DDC92E}">
      <dsp:nvSpPr>
        <dsp:cNvPr id="0" name=""/>
        <dsp:cNvSpPr/>
      </dsp:nvSpPr>
      <dsp:spPr>
        <a:xfrm>
          <a:off x="0" y="294486"/>
          <a:ext cx="6588691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Developed with both MacOS and WindowsOS</a:t>
          </a:r>
        </a:p>
      </dsp:txBody>
      <dsp:txXfrm>
        <a:off x="40724" y="335210"/>
        <a:ext cx="6507243" cy="752780"/>
      </dsp:txXfrm>
    </dsp:sp>
    <dsp:sp modelId="{FA228EE9-9DD4-4462-9FBD-7589E6366C2E}">
      <dsp:nvSpPr>
        <dsp:cNvPr id="0" name=""/>
        <dsp:cNvSpPr/>
      </dsp:nvSpPr>
      <dsp:spPr>
        <a:xfrm>
          <a:off x="0" y="1189194"/>
          <a:ext cx="6588691" cy="83422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Install XAMPP on the system.</a:t>
          </a:r>
        </a:p>
      </dsp:txBody>
      <dsp:txXfrm>
        <a:off x="40724" y="1229918"/>
        <a:ext cx="6507243" cy="752780"/>
      </dsp:txXfrm>
    </dsp:sp>
    <dsp:sp modelId="{20F50C9F-008D-442A-96C7-68F4B3688120}">
      <dsp:nvSpPr>
        <dsp:cNvPr id="0" name=""/>
        <dsp:cNvSpPr/>
      </dsp:nvSpPr>
      <dsp:spPr>
        <a:xfrm>
          <a:off x="0" y="2083903"/>
          <a:ext cx="6588691" cy="83422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Initiate Apache server &amp; MySQL database as below:</a:t>
          </a:r>
        </a:p>
      </dsp:txBody>
      <dsp:txXfrm>
        <a:off x="40724" y="2124627"/>
        <a:ext cx="6507243" cy="752780"/>
      </dsp:txXfrm>
    </dsp:sp>
    <dsp:sp modelId="{BEA0767B-A2C1-4F4B-A95C-9411984F4F3F}">
      <dsp:nvSpPr>
        <dsp:cNvPr id="0" name=""/>
        <dsp:cNvSpPr/>
      </dsp:nvSpPr>
      <dsp:spPr>
        <a:xfrm>
          <a:off x="0" y="2978611"/>
          <a:ext cx="6588691" cy="83422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the LBEM.zip folder and extract it. Keep the extracted folder in below path: C:\xampp\htdocs.</a:t>
          </a:r>
        </a:p>
      </dsp:txBody>
      <dsp:txXfrm>
        <a:off x="40724" y="3019335"/>
        <a:ext cx="6507243" cy="752780"/>
      </dsp:txXfrm>
    </dsp:sp>
    <dsp:sp modelId="{A0ED0E27-3621-42D4-B148-6B39B7C57F1B}">
      <dsp:nvSpPr>
        <dsp:cNvPr id="0" name=""/>
        <dsp:cNvSpPr/>
      </dsp:nvSpPr>
      <dsp:spPr>
        <a:xfrm>
          <a:off x="0" y="3873319"/>
          <a:ext cx="6588691" cy="83422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 the localhost </a:t>
          </a:r>
          <a:r>
            <a:rPr lang="en-US" sz="2100" kern="1200">
              <a:hlinkClick xmlns:r="http://schemas.openxmlformats.org/officeDocument/2006/relationships" r:id="rId1"/>
            </a:rPr>
            <a:t>link</a:t>
          </a:r>
          <a:endParaRPr lang="en-US" sz="2100" kern="1200"/>
        </a:p>
      </dsp:txBody>
      <dsp:txXfrm>
        <a:off x="40724" y="3914043"/>
        <a:ext cx="6507243" cy="752780"/>
      </dsp:txXfrm>
    </dsp:sp>
    <dsp:sp modelId="{55CFA8EA-B816-42DB-BC5E-A9DA46F535E8}">
      <dsp:nvSpPr>
        <dsp:cNvPr id="0" name=""/>
        <dsp:cNvSpPr/>
      </dsp:nvSpPr>
      <dsp:spPr>
        <a:xfrm>
          <a:off x="0" y="4768028"/>
          <a:ext cx="6588691" cy="834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continue to test the application for all the ecosystems to make sure it has been properly integrated.</a:t>
          </a:r>
        </a:p>
      </dsp:txBody>
      <dsp:txXfrm>
        <a:off x="40724" y="4808752"/>
        <a:ext cx="6507243" cy="752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36727-CF75-4DF0-A224-6739630F4DE8}">
      <dsp:nvSpPr>
        <dsp:cNvPr id="0" name=""/>
        <dsp:cNvSpPr/>
      </dsp:nvSpPr>
      <dsp:spPr>
        <a:xfrm>
          <a:off x="0" y="592216"/>
          <a:ext cx="6588691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Put web portal through more rigorous testing by developers and many users</a:t>
          </a:r>
        </a:p>
      </dsp:txBody>
      <dsp:txXfrm>
        <a:off x="60199" y="652415"/>
        <a:ext cx="6468293" cy="1112781"/>
      </dsp:txXfrm>
    </dsp:sp>
    <dsp:sp modelId="{8EB97CDD-7F54-4E2C-86A8-3B7FF5ACE4F0}">
      <dsp:nvSpPr>
        <dsp:cNvPr id="0" name=""/>
        <dsp:cNvSpPr/>
      </dsp:nvSpPr>
      <dsp:spPr>
        <a:xfrm>
          <a:off x="0" y="1914676"/>
          <a:ext cx="6588691" cy="12331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Sending issues to log or register</a:t>
          </a:r>
        </a:p>
      </dsp:txBody>
      <dsp:txXfrm>
        <a:off x="60199" y="1974875"/>
        <a:ext cx="6468293" cy="1112781"/>
      </dsp:txXfrm>
    </dsp:sp>
    <dsp:sp modelId="{DD0FD409-3332-4AA2-887A-271F80A59A86}">
      <dsp:nvSpPr>
        <dsp:cNvPr id="0" name=""/>
        <dsp:cNvSpPr/>
      </dsp:nvSpPr>
      <dsp:spPr>
        <a:xfrm>
          <a:off x="0" y="3237136"/>
          <a:ext cx="6588691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Giving priority to critical issues</a:t>
          </a:r>
        </a:p>
      </dsp:txBody>
      <dsp:txXfrm>
        <a:off x="60199" y="3297335"/>
        <a:ext cx="6468293" cy="1112781"/>
      </dsp:txXfrm>
    </dsp:sp>
    <dsp:sp modelId="{3F25D99C-9D51-4576-B117-439E53B9936A}">
      <dsp:nvSpPr>
        <dsp:cNvPr id="0" name=""/>
        <dsp:cNvSpPr/>
      </dsp:nvSpPr>
      <dsp:spPr>
        <a:xfrm>
          <a:off x="0" y="4470316"/>
          <a:ext cx="6588691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Solve critical issues &lt; 2 – 3 hours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Solve other issues within 1 – 2 days</a:t>
          </a:r>
        </a:p>
      </dsp:txBody>
      <dsp:txXfrm>
        <a:off x="0" y="4470316"/>
        <a:ext cx="6588691" cy="83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A9E2-E7B0-094E-AFD6-ECC56939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95ECC-4634-B14E-BF8E-42B803E86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3152-83A5-F44F-A159-F0D50208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2335-C06A-544D-8B2F-5349F730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CC26-C584-9C47-AEA9-5AF503B1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9C11-368B-9B42-B167-A5CDF8D1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4752-D81F-0148-B723-D709671F9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0899-99D1-9E42-825A-F28F5F81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36BB-ED65-6047-8366-53CB04C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38C3-685A-A144-AA09-4174970C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8B70C-3F8E-4B48-BF2B-F3D99D549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599F1-9A06-EC4A-8E78-E25AC7065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3E6C-2BCC-BD45-AA13-67E998EE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A306-34C7-A84B-94BE-5C1B897B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5A4E-67AC-CC4D-B43B-D338C8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19D-9341-4B42-BBA9-93B62AE9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CD69-4DAF-2A47-9A51-8A852D9B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78F1-8EC2-3D4D-AA3F-0E9835C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2ACE-AA0D-4C47-A0DA-D7E984B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14AC-0C87-8648-8D70-6D83000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DF2C-A72C-9E45-9626-EF582AFD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20540-C966-8F45-9E0E-A51C3D6E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C949-3B70-814F-ABE9-30A32CD6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D567-21AE-AE49-9BE7-2E6F9756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66CF-C6D0-E140-81DD-94F940C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7D32-AEB4-ED44-8750-D88BB072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53A2-3DBE-7E49-BBEA-21321E7AF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4ABF1-183D-364A-9896-4D9C047B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B452-96D9-9844-A8EF-6A600AB2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8987F-2511-AD45-A9F9-B08D91C2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AA4F-0229-584D-BA51-BF8F2CF9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FB4E-4D7A-A44C-A811-27889A75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80D55-1B12-154D-A35B-CE2284F0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BFDD-41A1-4B44-BF43-5BC2898D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EE0D6-61E2-3045-9D41-05F08807D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23FF8-5F84-BA41-949E-D4CFEEA9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F09FC-90E9-0941-BA66-22FCF43F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0F4CF-3097-F14F-952D-3E20D041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4343E-1F28-5C41-A97D-149E5683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95E0-DF39-1940-AC8D-3FDA3828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B977C-0ED3-6B4C-92E5-9AF594B3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7366C-4EC8-0749-8807-DE3026FA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A9A1F-14FE-B94E-BF02-E17D987D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68024-B66D-6E4F-83D8-F45D8126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F035A-630C-7F41-8B6F-103C9169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A09D-7339-8D46-A67F-4FEE4672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AB9F-BC3E-D647-A43F-A6E3D60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A6C8-CB4B-764B-9270-1A7351F3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23945-C360-E249-97B2-3CCA2CB7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6FC4-9CBE-3148-AD01-0D96B67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6DD5-1F36-BB40-9AEA-1EC3760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1FEBA-364B-5749-A588-B285397B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93B9-C74F-6448-B502-33A6DDF1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2D9EC-C3CD-DC40-BA1E-0475962A1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1EC26-6609-BE46-B8EC-039F45C7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CD66-9E5B-3146-B196-D0D83601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D491-3D51-CA42-A45F-1603FC2F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33BED-9259-FA4C-8BF3-EE0A4B90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956D4-9DAB-754A-BDB0-11D9CD6A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942F2-9BD7-214A-B312-2F7FF832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8449-8419-A241-BE22-99E613E5A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A794-8AEF-1C47-AD5D-2D56ABE248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5E3B-6362-654C-9893-95311A3E4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9382-E122-F640-AB6D-82E39343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8A4C-C1E5-4E42-8C37-C97CB3B7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modern financial skyscrapers at sunrise">
            <a:extLst>
              <a:ext uri="{FF2B5EF4-FFF2-40B4-BE49-F238E27FC236}">
                <a16:creationId xmlns:a16="http://schemas.microsoft.com/office/drawing/2014/main" id="{715853E3-BD38-0A48-9863-F3AF9792B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8CE79-B287-114F-9291-53348BC65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highlight>
                  <a:srgbClr val="000000"/>
                </a:highlight>
              </a:rPr>
              <a:t>Local Business Employee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EA787-EDC5-6E4E-8BDD-C7695EFC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3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</a:rPr>
              <a:t>Shweta </a:t>
            </a:r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</a:rPr>
              <a:t>Terkar</a:t>
            </a:r>
            <a:endParaRPr lang="en-US" sz="13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</a:rPr>
              <a:t>Divyangi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</a:rPr>
              <a:t> Rathore</a:t>
            </a:r>
          </a:p>
          <a:p>
            <a:r>
              <a:rPr lang="en-US" sz="1300" dirty="0" err="1">
                <a:solidFill>
                  <a:srgbClr val="FFFFFF"/>
                </a:solidFill>
                <a:highlight>
                  <a:srgbClr val="000000"/>
                </a:highlight>
              </a:rPr>
              <a:t>Damanpreet</a:t>
            </a:r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</a:rPr>
              <a:t> Singh </a:t>
            </a:r>
          </a:p>
          <a:p>
            <a:r>
              <a:rPr lang="en-US" sz="1300" dirty="0">
                <a:solidFill>
                  <a:srgbClr val="FFFFFF"/>
                </a:solidFill>
                <a:highlight>
                  <a:srgbClr val="000000"/>
                </a:highlight>
              </a:rPr>
              <a:t>Arun Konda</a:t>
            </a:r>
          </a:p>
          <a:p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16E3F-C05F-1643-B7C3-3CD554AE608C}"/>
              </a:ext>
            </a:extLst>
          </p:cNvPr>
          <p:cNvSpPr txBox="1"/>
          <p:nvPr/>
        </p:nvSpPr>
        <p:spPr>
          <a:xfrm>
            <a:off x="4752816" y="443751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highlight>
                  <a:srgbClr val="000000"/>
                </a:highlight>
              </a:rPr>
              <a:t>Team Name: </a:t>
            </a:r>
            <a:r>
              <a:rPr lang="en-US" b="1" u="sng" dirty="0" err="1">
                <a:highlight>
                  <a:srgbClr val="000000"/>
                </a:highlight>
              </a:rPr>
              <a:t>Nidhyana</a:t>
            </a:r>
            <a:endParaRPr lang="en-US" b="1" u="sng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750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A98A-DA3A-6746-B183-B7F431A8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 Since Midterm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877BE-FB3F-9943-B7E8-97B550F3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0562"/>
            <a:ext cx="11395982" cy="41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F2522-3624-DD4A-9EEA-0DACABFF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15" y="84480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 of Portal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4B7E-EA1B-E347-9BD2-DD7D5F52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 </a:t>
            </a:r>
            <a:r>
              <a:rPr lang="en-US" sz="4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7E273D9-B35D-45CD-9D20-76F4911E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731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20C1F-0C11-AF4F-B894-8705D7A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Topics Covered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4580FEA-2DA5-4CA5-BC47-AF25DCDA6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0393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87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700E-00A0-8D4D-BCE7-7F62D7C4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DB8-9B13-8B4E-9C07-7A52AA3D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7563FDA-0592-7F44-B8D4-1DBA7F151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D1498-A33B-A646-A322-EA61C000F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724A0-7A05-194C-8DCA-6719F711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6"/>
            <a:ext cx="11456511" cy="6188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1F3E5-F708-D247-B9BE-F1AAD232AD83}"/>
              </a:ext>
            </a:extLst>
          </p:cNvPr>
          <p:cNvSpPr txBox="1">
            <a:spLocks/>
          </p:cNvSpPr>
          <p:nvPr/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 Introduction to our</a:t>
            </a:r>
            <a:r>
              <a:rPr lang="en-US" b="1">
                <a:latin typeface="PT Sans Narrow" panose="020B0604020202020204" pitchFamily="34" charset="0"/>
              </a:rPr>
              <a:t> </a:t>
            </a:r>
            <a:r>
              <a:rPr lang="en-US"/>
              <a:t>Project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A5DF1-4D76-F741-9B7C-CFDC584C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2D502-0C73-AE42-90BA-00243403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CD543E-3CB0-A544-A6D5-B64B585A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3187BB-447E-0044-A761-64D8F654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CEAA0AD-D4E7-E74A-B834-296B7B890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067094"/>
              </p:ext>
            </p:extLst>
          </p:nvPr>
        </p:nvGraphicFramePr>
        <p:xfrm>
          <a:off x="838200" y="2108200"/>
          <a:ext cx="9526588" cy="346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92846C1-6B21-3F48-9AC0-772473445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837914"/>
              </p:ext>
            </p:extLst>
          </p:nvPr>
        </p:nvGraphicFramePr>
        <p:xfrm>
          <a:off x="6132513" y="1674813"/>
          <a:ext cx="5414963" cy="439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C165917-B6DB-DC42-84F9-ADADC564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Timeline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CA01160-8D90-0540-8895-F48F7EA5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10E06D3-3248-7A4B-B411-BA74AEB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DBFC4DE0-F55D-B147-91B9-29CB3D9B1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971795"/>
              </p:ext>
            </p:extLst>
          </p:nvPr>
        </p:nvGraphicFramePr>
        <p:xfrm>
          <a:off x="642938" y="1674813"/>
          <a:ext cx="5414963" cy="439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762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30E5-6BD0-0944-BAE6-00997B5A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Timeline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CFD4E-93E5-CB43-8A19-95F598862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2775"/>
            <a:ext cx="7851964" cy="435133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43F777D-2723-1848-AE57-2AFA8D789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618072"/>
              </p:ext>
            </p:extLst>
          </p:nvPr>
        </p:nvGraphicFramePr>
        <p:xfrm>
          <a:off x="9397124" y="3429000"/>
          <a:ext cx="1612566" cy="101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97124" y="3429000"/>
                        <a:ext cx="1612566" cy="101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3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273A-50D9-674C-8641-307A8C67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Change management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C2BAB-A9DD-4FD3-947B-D8DC14F13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8237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43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15A98-55AF-CF49-8F57-4D46ADB3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Training 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C9B40-D1C2-472B-8633-51CE8B51D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96458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4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42E0C-6EE6-1847-B409-FA918EE4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Integration with ecosystem/software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9700A-FE2D-4F2B-9BD6-B07F21D5A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2486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75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1804D-8866-1343-A664-71F791F5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Discovering 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3D645-B5F2-4C91-BCBE-EB24BC4AB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44358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55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303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PT Sans Narrow</vt:lpstr>
      <vt:lpstr>Office Theme</vt:lpstr>
      <vt:lpstr>Worksheet</vt:lpstr>
      <vt:lpstr>Local Business Employee Management</vt:lpstr>
      <vt:lpstr>Topics Covered</vt:lpstr>
      <vt:lpstr>PowerPoint Presentation</vt:lpstr>
      <vt:lpstr>2. Timeline</vt:lpstr>
      <vt:lpstr>Implementation Timeline</vt:lpstr>
      <vt:lpstr>Change management plan</vt:lpstr>
      <vt:lpstr>Training users</vt:lpstr>
      <vt:lpstr>Integration with ecosystem/software</vt:lpstr>
      <vt:lpstr>Discovering issues</vt:lpstr>
      <vt:lpstr>What Changed Since Midterm</vt:lpstr>
      <vt:lpstr>Demonstration of Portal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Business Employee Management</dc:title>
  <dc:creator>Damanpreet Singh</dc:creator>
  <cp:lastModifiedBy>Arun Mohan Konda</cp:lastModifiedBy>
  <cp:revision>9</cp:revision>
  <dcterms:created xsi:type="dcterms:W3CDTF">2021-12-13T20:25:41Z</dcterms:created>
  <dcterms:modified xsi:type="dcterms:W3CDTF">2021-12-16T01:11:35Z</dcterms:modified>
</cp:coreProperties>
</file>