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3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0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2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29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13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6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4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7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505B-42B6-4393-ADA2-A4E2D673DB59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20F4E20-961B-4C4D-977C-A6D6C9456B7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9F0-82FD-A824-81D2-86D9EE5D1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8639"/>
            <a:ext cx="10363200" cy="197318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STOCK MARKET DATA </a:t>
            </a:r>
            <a:br>
              <a:rPr lang="en-IN" dirty="0"/>
            </a:br>
            <a:r>
              <a:rPr lang="en-IN" dirty="0"/>
              <a:t>         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204843-3DE8-47F6-4850-B8EAD050E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9314" y="3763477"/>
            <a:ext cx="9557886" cy="1655546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txBody>
          <a:bodyPr>
            <a:normAutofit/>
          </a:bodyPr>
          <a:lstStyle/>
          <a:p>
            <a:r>
              <a:rPr lang="en-US" dirty="0"/>
              <a:t>						Data analyst's :- </a:t>
            </a:r>
          </a:p>
          <a:p>
            <a:r>
              <a:rPr lang="en-US" dirty="0"/>
              <a:t>							       JAGADISH. K</a:t>
            </a:r>
          </a:p>
          <a:p>
            <a:r>
              <a:rPr lang="en-US" dirty="0"/>
              <a:t>							       </a:t>
            </a:r>
            <a:r>
              <a:rPr lang="en-US" dirty="0" err="1"/>
              <a:t>RavaLika</a:t>
            </a:r>
            <a:r>
              <a:rPr lang="en-US" dirty="0"/>
              <a:t>. U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B71EFB-5149-DA24-7909-0E2C08047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36" y="91438"/>
            <a:ext cx="2576362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4265-B545-3D47-7F4B-40EA854B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74024"/>
          </a:xfrm>
        </p:spPr>
        <p:txBody>
          <a:bodyPr/>
          <a:lstStyle/>
          <a:p>
            <a:pPr algn="just"/>
            <a:r>
              <a:rPr lang="en-US" dirty="0" err="1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D392A-A8D9-D24A-BF58-EE1BAE0B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9058"/>
            <a:ext cx="9603275" cy="34257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market DATA analysis project will analyze the data from  data sets and provide insights will be useful for stock market analysis to make  rate on trades.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will help to analysis the stock market data based on daily trades with rate based on  shares.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should include historical stock prices, company financial statements, news articles, and other relevant data.</a:t>
            </a: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Azure Databricks , Power BI , spark , python and Azure DevOps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https://github.com/Ravalika2001/Stock-market-data-analysis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830A8A-CA84-5643-02EF-05190693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36" y="91438"/>
            <a:ext cx="2576362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1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FBB6-71EC-EF1D-3F10-85D74A41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145E-5EDB-D5F8-2815-E272697B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307039"/>
          </a:xfrm>
        </p:spPr>
        <p:txBody>
          <a:bodyPr/>
          <a:lstStyle/>
          <a:p>
            <a:r>
              <a:rPr lang="en-US" dirty="0"/>
              <a:t>Dataflow Diagram represents the working procedure of stock market data analysis in following format.</a:t>
            </a:r>
          </a:p>
          <a:p>
            <a:r>
              <a:rPr lang="en-US" dirty="0"/>
              <a:t>Frst we need create Azure account and lunch azure data bricks for performing operations on Data.</a:t>
            </a:r>
          </a:p>
          <a:p>
            <a:r>
              <a:rPr lang="en-US" dirty="0"/>
              <a:t>After initializing and setting up all we can perform all operation with suitable notebook for performing data analysis.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2744F-7C5D-592D-6910-ABBCB283D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36" y="91438"/>
            <a:ext cx="2576362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5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E2F876-A61D-9347-678B-CF9A7A72861C}"/>
              </a:ext>
            </a:extLst>
          </p:cNvPr>
          <p:cNvSpPr/>
          <p:nvPr/>
        </p:nvSpPr>
        <p:spPr>
          <a:xfrm>
            <a:off x="4623866" y="345440"/>
            <a:ext cx="2143760" cy="762000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IN" dirty="0"/>
              <a:t>TART</a:t>
            </a:r>
          </a:p>
          <a:p>
            <a:pPr algn="ctr"/>
            <a:r>
              <a:rPr lang="en-IN" dirty="0"/>
              <a:t>(Azure Databricks)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755951-5112-A137-91AC-226C714AF8AC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774745" y="1107440"/>
            <a:ext cx="2921001" cy="44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233D9-EA15-244B-6998-D4E108C61DE6}"/>
              </a:ext>
            </a:extLst>
          </p:cNvPr>
          <p:cNvCxnSpPr>
            <a:stCxn id="2" idx="2"/>
          </p:cNvCxnSpPr>
          <p:nvPr/>
        </p:nvCxnSpPr>
        <p:spPr>
          <a:xfrm>
            <a:off x="5695746" y="110744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A2D7E2-D107-A92A-1998-03710F09983D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95746" y="1107440"/>
            <a:ext cx="2341879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338DFEF-0388-EC83-9602-B43C5718589E}"/>
              </a:ext>
            </a:extLst>
          </p:cNvPr>
          <p:cNvSpPr/>
          <p:nvPr/>
        </p:nvSpPr>
        <p:spPr>
          <a:xfrm>
            <a:off x="1869459" y="1524000"/>
            <a:ext cx="1330942" cy="853440"/>
          </a:xfrm>
          <a:prstGeom prst="ellipse">
            <a:avLst/>
          </a:prstGeom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</a:t>
            </a:r>
          </a:p>
          <a:p>
            <a:pPr algn="ctr"/>
            <a:r>
              <a:rPr lang="en-IN" dirty="0"/>
              <a:t>processed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3B0A68-3261-0092-05DE-5474DDA118C5}"/>
              </a:ext>
            </a:extLst>
          </p:cNvPr>
          <p:cNvSpPr/>
          <p:nvPr/>
        </p:nvSpPr>
        <p:spPr>
          <a:xfrm>
            <a:off x="5090160" y="1625600"/>
            <a:ext cx="1452880" cy="853440"/>
          </a:xfrm>
          <a:prstGeom prst="ellipse">
            <a:avLst/>
          </a:prstGeom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45E300-D297-A32C-2F11-BB636232DCB1}"/>
              </a:ext>
            </a:extLst>
          </p:cNvPr>
          <p:cNvSpPr/>
          <p:nvPr/>
        </p:nvSpPr>
        <p:spPr>
          <a:xfrm>
            <a:off x="7614920" y="1625600"/>
            <a:ext cx="1452879" cy="853440"/>
          </a:xfrm>
          <a:prstGeom prst="ellipse">
            <a:avLst/>
          </a:prstGeom>
          <a:ln>
            <a:solidFill>
              <a:srgbClr val="FFFF0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 info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3613D8-E8CC-A5C3-0CF0-1A03D7917C66}"/>
              </a:ext>
            </a:extLst>
          </p:cNvPr>
          <p:cNvSpPr/>
          <p:nvPr/>
        </p:nvSpPr>
        <p:spPr>
          <a:xfrm>
            <a:off x="5090160" y="3139440"/>
            <a:ext cx="1452880" cy="548640"/>
          </a:xfrm>
          <a:prstGeom prst="rect">
            <a:avLst/>
          </a:prstGeom>
          <a:ln>
            <a:solidFill>
              <a:srgbClr val="FFFF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Functions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14460D-E13A-2F83-27D7-5C806EF2360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5816600" y="2479040"/>
            <a:ext cx="0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574143-C861-65DC-EA77-11AFB2E7B08F}"/>
              </a:ext>
            </a:extLst>
          </p:cNvPr>
          <p:cNvCxnSpPr>
            <a:stCxn id="9" idx="4"/>
            <a:endCxn id="14" idx="1"/>
          </p:cNvCxnSpPr>
          <p:nvPr/>
        </p:nvCxnSpPr>
        <p:spPr>
          <a:xfrm rot="16200000" flipH="1">
            <a:off x="3294385" y="1617985"/>
            <a:ext cx="1036320" cy="2555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A56ADD1-A6DF-ACD1-1052-1AA3D2D125B1}"/>
              </a:ext>
            </a:extLst>
          </p:cNvPr>
          <p:cNvCxnSpPr>
            <a:stCxn id="11" idx="4"/>
            <a:endCxn id="14" idx="3"/>
          </p:cNvCxnSpPr>
          <p:nvPr/>
        </p:nvCxnSpPr>
        <p:spPr>
          <a:xfrm rot="5400000">
            <a:off x="6974840" y="2047240"/>
            <a:ext cx="934720" cy="17983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82E0C9-6263-6E36-746D-E9EDAA752231}"/>
              </a:ext>
            </a:extLst>
          </p:cNvPr>
          <p:cNvCxnSpPr>
            <a:stCxn id="14" idx="2"/>
          </p:cNvCxnSpPr>
          <p:nvPr/>
        </p:nvCxnSpPr>
        <p:spPr>
          <a:xfrm flipH="1">
            <a:off x="2534930" y="3688080"/>
            <a:ext cx="3281670" cy="40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B7A069-20BF-8A54-176D-D3D4A14892A7}"/>
              </a:ext>
            </a:extLst>
          </p:cNvPr>
          <p:cNvCxnSpPr>
            <a:stCxn id="14" idx="2"/>
          </p:cNvCxnSpPr>
          <p:nvPr/>
        </p:nvCxnSpPr>
        <p:spPr>
          <a:xfrm>
            <a:off x="5816600" y="3688080"/>
            <a:ext cx="2656840" cy="4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BB5EC4-5033-BC5C-5B66-5EAB6DC232B1}"/>
              </a:ext>
            </a:extLst>
          </p:cNvPr>
          <p:cNvCxnSpPr>
            <a:stCxn id="14" idx="2"/>
          </p:cNvCxnSpPr>
          <p:nvPr/>
        </p:nvCxnSpPr>
        <p:spPr>
          <a:xfrm>
            <a:off x="5816600" y="3688080"/>
            <a:ext cx="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F414C2-B282-6A4A-0575-3AFB377BD73B}"/>
              </a:ext>
            </a:extLst>
          </p:cNvPr>
          <p:cNvSpPr/>
          <p:nvPr/>
        </p:nvSpPr>
        <p:spPr>
          <a:xfrm>
            <a:off x="1239524" y="4185920"/>
            <a:ext cx="1473194" cy="497840"/>
          </a:xfrm>
          <a:prstGeom prst="roundRect">
            <a:avLst/>
          </a:prstGeom>
          <a:ln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Validation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A95FE7B-4434-BDC2-8BE0-A4DC5F1EC459}"/>
              </a:ext>
            </a:extLst>
          </p:cNvPr>
          <p:cNvSpPr/>
          <p:nvPr/>
        </p:nvSpPr>
        <p:spPr>
          <a:xfrm>
            <a:off x="5201932" y="4551680"/>
            <a:ext cx="1097266" cy="680720"/>
          </a:xfrm>
          <a:prstGeom prst="roundRect">
            <a:avLst/>
          </a:prstGeom>
          <a:ln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  <a:r>
              <a:rPr lang="en-IN" dirty="0" err="1"/>
              <a:t>isualization</a:t>
            </a:r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5E2D094-E37E-4270-990F-0801E84A30FC}"/>
              </a:ext>
            </a:extLst>
          </p:cNvPr>
          <p:cNvSpPr/>
          <p:nvPr/>
        </p:nvSpPr>
        <p:spPr>
          <a:xfrm>
            <a:off x="8209285" y="4236720"/>
            <a:ext cx="1015989" cy="497840"/>
          </a:xfrm>
          <a:prstGeom prst="roundRect">
            <a:avLst/>
          </a:prstGeom>
          <a:ln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</a:t>
            </a:r>
            <a:endParaRPr lang="en-IN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8C8803-A33F-D7E1-8C3D-C7DCC8059130}"/>
              </a:ext>
            </a:extLst>
          </p:cNvPr>
          <p:cNvCxnSpPr>
            <a:stCxn id="14" idx="2"/>
          </p:cNvCxnSpPr>
          <p:nvPr/>
        </p:nvCxnSpPr>
        <p:spPr>
          <a:xfrm flipH="1">
            <a:off x="4450080" y="3688080"/>
            <a:ext cx="1366520" cy="4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5B3AF8-2DCD-A5A2-4CE2-453A4E72AFF9}"/>
              </a:ext>
            </a:extLst>
          </p:cNvPr>
          <p:cNvSpPr/>
          <p:nvPr/>
        </p:nvSpPr>
        <p:spPr>
          <a:xfrm>
            <a:off x="3639834" y="4236720"/>
            <a:ext cx="1097266" cy="497840"/>
          </a:xfrm>
          <a:prstGeom prst="roundRect">
            <a:avLst/>
          </a:prstGeom>
          <a:ln>
            <a:solidFill>
              <a:srgbClr val="FFFF00"/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IN" dirty="0" err="1"/>
              <a:t>ata</a:t>
            </a:r>
            <a:r>
              <a:rPr lang="en-IN" dirty="0"/>
              <a:t> Analysis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202D7D-7D53-ABA9-8A79-0E28C8755BD1}"/>
              </a:ext>
            </a:extLst>
          </p:cNvPr>
          <p:cNvCxnSpPr>
            <a:stCxn id="14" idx="2"/>
          </p:cNvCxnSpPr>
          <p:nvPr/>
        </p:nvCxnSpPr>
        <p:spPr>
          <a:xfrm>
            <a:off x="5816600" y="3688080"/>
            <a:ext cx="1079499" cy="49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7FE697F-D012-E651-EF70-17C53AA79ECB}"/>
              </a:ext>
            </a:extLst>
          </p:cNvPr>
          <p:cNvSpPr/>
          <p:nvPr/>
        </p:nvSpPr>
        <p:spPr>
          <a:xfrm>
            <a:off x="6647187" y="4267200"/>
            <a:ext cx="1018518" cy="467360"/>
          </a:xfrm>
          <a:prstGeom prst="roundRect">
            <a:avLst/>
          </a:prstGeom>
          <a:ln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Menu</a:t>
            </a:r>
            <a:endParaRPr lang="en-IN" dirty="0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9FBA059-2FEB-1C95-BB2C-B20F9EF1BFBF}"/>
              </a:ext>
            </a:extLst>
          </p:cNvPr>
          <p:cNvSpPr/>
          <p:nvPr/>
        </p:nvSpPr>
        <p:spPr>
          <a:xfrm>
            <a:off x="5816600" y="5232400"/>
            <a:ext cx="45719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B78F6E-83FC-BD11-9139-065A20FF2163}"/>
              </a:ext>
            </a:extLst>
          </p:cNvPr>
          <p:cNvSpPr/>
          <p:nvPr/>
        </p:nvSpPr>
        <p:spPr>
          <a:xfrm>
            <a:off x="5250185" y="5842000"/>
            <a:ext cx="1097265" cy="497840"/>
          </a:xfrm>
          <a:prstGeom prst="rect">
            <a:avLst/>
          </a:prstGeom>
          <a:ln>
            <a:solidFill>
              <a:srgbClr val="FFFF00"/>
            </a:solidFill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DFBC6-9CEB-8474-FFAC-611FBD965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36" y="91438"/>
            <a:ext cx="2576362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E16A-C187-95BA-778C-CCE37989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5A7-A1D3-4461-8739-EBD1A425A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spark </a:t>
            </a:r>
            <a:r>
              <a:rPr lang="en-US" dirty="0" err="1"/>
              <a:t>sql</a:t>
            </a:r>
            <a:r>
              <a:rPr lang="en-US" dirty="0"/>
              <a:t> queries on provided dataset.</a:t>
            </a:r>
          </a:p>
          <a:p>
            <a:r>
              <a:rPr lang="en-US" dirty="0"/>
              <a:t>Use spark memory techniques for query optimization</a:t>
            </a:r>
          </a:p>
          <a:p>
            <a:r>
              <a:rPr lang="en-US" dirty="0"/>
              <a:t>use spark for efficient querying</a:t>
            </a:r>
          </a:p>
          <a:p>
            <a:r>
              <a:rPr lang="en-US" dirty="0"/>
              <a:t>To Analise the data according daily basis trades by using spark</a:t>
            </a:r>
          </a:p>
          <a:p>
            <a:r>
              <a:rPr lang="en-US" dirty="0"/>
              <a:t>Identify the stock market analysis based on daily basis trades.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A0C44-A4D5-50AE-20C4-6B32D9F2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36" y="91438"/>
            <a:ext cx="2576362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7DE1C-AA8D-DE76-4F21-C4E0E3E51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77440"/>
            <a:ext cx="9603275" cy="2444817"/>
          </a:xfrm>
          <a:solidFill>
            <a:schemeClr val="accent1"/>
          </a:solidFill>
        </p:spPr>
        <p:txBody>
          <a:bodyPr/>
          <a:lstStyle/>
          <a:p>
            <a:r>
              <a:rPr lang="en-IN" dirty="0"/>
              <a:t>                          </a:t>
            </a:r>
            <a:br>
              <a:rPr lang="en-IN" dirty="0"/>
            </a:br>
            <a:r>
              <a:rPr lang="en-IN" dirty="0"/>
              <a:t>                                     </a:t>
            </a:r>
            <a:br>
              <a:rPr lang="en-IN" dirty="0"/>
            </a:br>
            <a:r>
              <a:rPr lang="en-IN" dirty="0"/>
              <a:t>                               </a:t>
            </a:r>
            <a:r>
              <a:rPr lang="en-IN" i="1" dirty="0"/>
              <a:t>THANK 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E9BF5-70D3-6CA8-E4C2-A44D422DB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8636" y="91438"/>
            <a:ext cx="2576362" cy="7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9378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222</TotalTime>
  <Words>268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     STOCK MARKET DATA             ANALYSIS</vt:lpstr>
      <vt:lpstr>DEscription</vt:lpstr>
      <vt:lpstr>Data flow diagram</vt:lpstr>
      <vt:lpstr>PowerPoint Presentation</vt:lpstr>
      <vt:lpstr>EXPLANATION:</vt:lpstr>
      <vt:lpstr>                                                                                                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ANALYSIS</dc:title>
  <dc:creator>919652523498</dc:creator>
  <cp:lastModifiedBy>k jagadish</cp:lastModifiedBy>
  <cp:revision>8</cp:revision>
  <dcterms:created xsi:type="dcterms:W3CDTF">2023-05-27T16:55:39Z</dcterms:created>
  <dcterms:modified xsi:type="dcterms:W3CDTF">2023-05-28T17:12:09Z</dcterms:modified>
</cp:coreProperties>
</file>