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9DCEA5FC-4640-45AF-B712-7A4FD94AEF0D}">
      <dgm:prSet phldrT="[Text]" custT="1"/>
      <dgm:spPr>
        <a:ln>
          <a:noFill/>
        </a:ln>
      </dgm:spPr>
      <dgm:t>
        <a:bodyPr/>
        <a:lstStyle/>
        <a:p>
          <a:r>
            <a:rPr lang="en-US" sz="1600" b="1" dirty="0"/>
            <a:t>Q1</a:t>
          </a:r>
          <a:br>
            <a:rPr lang="en-US" sz="1100" dirty="0"/>
          </a:br>
          <a:r>
            <a:rPr lang="en-US" sz="1100" dirty="0"/>
            <a:t>Data Information</a:t>
          </a:r>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831701CF-77C7-46C0-A913-8CC39517BAB8}">
      <dgm:prSet phldrT="[Text]" custT="1"/>
      <dgm:spPr/>
      <dgm:t>
        <a:bodyPr/>
        <a:lstStyle/>
        <a:p>
          <a:pPr>
            <a:buFont typeface="Arial" panose="020B0604020202020204" pitchFamily="34" charset="0"/>
            <a:buNone/>
          </a:pPr>
          <a:r>
            <a:rPr lang="en-US" sz="1200" dirty="0"/>
            <a:t>Start</a:t>
          </a:r>
          <a:br>
            <a:rPr lang="en-US" sz="1200" dirty="0"/>
          </a:br>
          <a:r>
            <a:rPr lang="en-US" sz="1200" dirty="0"/>
            <a:t>Login with Id &amp; Password</a:t>
          </a:r>
        </a:p>
      </dgm:t>
    </dgm:pt>
    <dgm:pt modelId="{13FBC60D-3EA6-4496-BA97-C1AE8C7F8961}" type="parTrans" cxnId="{39A11E5C-7A57-4117-A6DF-36000C29509C}">
      <dgm:prSet/>
      <dgm:spPr/>
      <dgm:t>
        <a:bodyPr/>
        <a:lstStyle/>
        <a:p>
          <a:endParaRPr lang="en-US"/>
        </a:p>
      </dgm:t>
    </dgm:pt>
    <dgm:pt modelId="{75156CDF-E17B-4DAD-AE37-EA44D7F37090}" type="sibTrans" cxnId="{39A11E5C-7A57-4117-A6DF-36000C29509C}">
      <dgm:prSet/>
      <dgm:spPr/>
      <dgm:t>
        <a:bodyPr/>
        <a:lstStyle/>
        <a:p>
          <a:endParaRPr lang="en-US"/>
        </a:p>
      </dgm:t>
    </dgm:pt>
    <dgm:pt modelId="{096A9AF0-0DAE-4EB3-B448-4501DA034F4A}">
      <dgm:prSet phldrT="[Text]" custT="1"/>
      <dgm:spPr/>
      <dgm:t>
        <a:bodyPr/>
        <a:lstStyle/>
        <a:p>
          <a:r>
            <a:rPr lang="en-US" sz="1600" b="1" dirty="0"/>
            <a:t>Q2</a:t>
          </a:r>
          <a:br>
            <a:rPr lang="en-US" sz="1100" dirty="0"/>
          </a:br>
          <a:r>
            <a:rPr lang="en-US" sz="1100" dirty="0"/>
            <a:t>Data </a:t>
          </a:r>
          <a:r>
            <a:rPr lang="en-US" sz="1100" dirty="0" err="1"/>
            <a:t>Segriagation</a:t>
          </a:r>
          <a:endParaRPr lang="en-US" sz="1100" dirty="0"/>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a:ln>
          <a:noFill/>
        </a:ln>
      </dgm:spPr>
      <dgm:t>
        <a:bodyPr/>
        <a:lstStyle/>
        <a:p>
          <a:r>
            <a:rPr lang="en-US" sz="1600" b="1" dirty="0"/>
            <a:t>Q3</a:t>
          </a:r>
          <a:br>
            <a:rPr lang="en-US" sz="1100" dirty="0"/>
          </a:br>
          <a:r>
            <a:rPr lang="en-US" sz="1100" dirty="0"/>
            <a:t>Data Analysis</a:t>
          </a:r>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92921081-529B-4D1C-83A4-C416BB4C5224}">
      <dgm:prSet custT="1"/>
      <dgm:spPr/>
      <dgm:t>
        <a:bodyPr/>
        <a:lstStyle/>
        <a:p>
          <a:pPr>
            <a:buFont typeface="Arial" panose="020B0604020202020204" pitchFamily="34" charset="0"/>
            <a:buNone/>
          </a:pPr>
          <a:r>
            <a:rPr lang="en-US" sz="1200" dirty="0"/>
            <a:t>Using </a:t>
          </a:r>
          <a:r>
            <a:rPr lang="en-US" sz="1200" dirty="0" err="1"/>
            <a:t>Aggriagate</a:t>
          </a:r>
          <a:r>
            <a:rPr lang="en-US" sz="1200" dirty="0"/>
            <a:t> Functions</a:t>
          </a:r>
        </a:p>
      </dgm:t>
    </dgm:pt>
    <dgm:pt modelId="{5AD2C2F8-A1D7-469B-93D8-B578BEFE51F8}" type="parTrans" cxnId="{B05C4C7C-FEB8-4825-98A0-C38D3021918A}">
      <dgm:prSet/>
      <dgm:spPr/>
      <dgm:t>
        <a:bodyPr/>
        <a:lstStyle/>
        <a:p>
          <a:endParaRPr lang="en-US"/>
        </a:p>
      </dgm:t>
    </dgm:pt>
    <dgm:pt modelId="{ECC13403-1F53-4ED4-AE4F-334EEC7C8710}" type="sibTrans" cxnId="{B05C4C7C-FEB8-4825-98A0-C38D3021918A}">
      <dgm:prSet/>
      <dgm:spPr/>
      <dgm:t>
        <a:bodyPr/>
        <a:lstStyle/>
        <a:p>
          <a:endParaRPr lang="en-US"/>
        </a:p>
      </dgm:t>
    </dgm:pt>
    <dgm:pt modelId="{3CB04A44-4013-4CA7-90FD-29AFC3C15E37}">
      <dgm:prSet custT="1"/>
      <dgm:spPr/>
      <dgm:t>
        <a:bodyPr/>
        <a:lstStyle/>
        <a:p>
          <a:r>
            <a:rPr lang="en-US" sz="1200" dirty="0"/>
            <a:t>Using Sorting &amp;</a:t>
          </a:r>
        </a:p>
        <a:p>
          <a:r>
            <a:rPr lang="en-US" sz="1200" dirty="0"/>
            <a:t>Group by …functions  </a:t>
          </a:r>
        </a:p>
      </dgm:t>
    </dgm:pt>
    <dgm:pt modelId="{ECEE936A-E3CC-4209-BECC-1CD0C85A2B72}" type="parTrans" cxnId="{24A8F052-3377-4BA4-8C62-CCF5039C85D7}">
      <dgm:prSet/>
      <dgm:spPr/>
      <dgm:t>
        <a:bodyPr/>
        <a:lstStyle/>
        <a:p>
          <a:endParaRPr lang="en-US"/>
        </a:p>
      </dgm:t>
    </dgm:pt>
    <dgm:pt modelId="{D7A8F7A0-47A3-4464-B3B7-E0806DF46627}" type="sibTrans" cxnId="{24A8F052-3377-4BA4-8C62-CCF5039C85D7}">
      <dgm:prSet/>
      <dgm:spPr/>
      <dgm:t>
        <a:bodyPr/>
        <a:lstStyle/>
        <a:p>
          <a:endParaRPr lang="en-US"/>
        </a:p>
      </dgm:t>
    </dgm:pt>
    <dgm:pt modelId="{212ADAAB-D5CB-4BBC-8DAF-7340FD334994}">
      <dgm:prSet custT="1"/>
      <dgm:spPr>
        <a:ln>
          <a:noFill/>
        </a:ln>
      </dgm:spPr>
      <dgm:t>
        <a:bodyPr/>
        <a:lstStyle/>
        <a:p>
          <a:r>
            <a:rPr lang="en-US" sz="1600" b="1" dirty="0"/>
            <a:t>Q4</a:t>
          </a:r>
          <a:br>
            <a:rPr lang="en-US" sz="1100" dirty="0"/>
          </a:br>
          <a:r>
            <a:rPr lang="en-US" sz="1100" dirty="0"/>
            <a:t>Data Visualization</a:t>
          </a:r>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custT="1"/>
      <dgm:spPr/>
      <dgm:t>
        <a:bodyPr/>
        <a:lstStyle/>
        <a:p>
          <a:r>
            <a:rPr lang="en-US" sz="1200" dirty="0"/>
            <a:t>Using Graphs  and Figures with </a:t>
          </a:r>
          <a:r>
            <a:rPr lang="en-US" sz="1200" dirty="0" err="1"/>
            <a:t>matplot</a:t>
          </a:r>
          <a:r>
            <a:rPr lang="en-US" sz="1200" dirty="0"/>
            <a:t> and seaborn libraries</a:t>
          </a:r>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A2560FD2-F12F-4A06-A96F-B86674952111}">
      <dgm:prSet/>
      <dgm:spPr>
        <a:solidFill>
          <a:schemeClr val="accent3">
            <a:lumMod val="50000"/>
          </a:schemeClr>
        </a:solidFill>
        <a:ln>
          <a:noFill/>
        </a:ln>
      </dgm:spPr>
      <dgm:t>
        <a:bodyPr/>
        <a:lstStyle/>
        <a:p>
          <a:r>
            <a:rPr lang="en-US" dirty="0">
              <a:solidFill>
                <a:schemeClr val="bg1"/>
              </a:solidFill>
            </a:rPr>
            <a:t>Users Menu</a:t>
          </a:r>
        </a:p>
      </dgm:t>
    </dgm:pt>
    <dgm:pt modelId="{96173659-138A-4A00-AE0B-9063EA9393A6}" type="parTrans" cxnId="{F9D8B584-9399-4A2B-8ADC-F71293A4822C}">
      <dgm:prSet/>
      <dgm:spPr/>
      <dgm:t>
        <a:bodyPr/>
        <a:lstStyle/>
        <a:p>
          <a:endParaRPr lang="en-US"/>
        </a:p>
      </dgm:t>
    </dgm:pt>
    <dgm:pt modelId="{D3C3BC3F-2256-4FBC-AFA5-0D035E3EACD7}" type="sibTrans" cxnId="{F9D8B584-9399-4A2B-8ADC-F71293A4822C}">
      <dgm:prSet/>
      <dgm:spPr/>
      <dgm:t>
        <a:bodyPr/>
        <a:lstStyle/>
        <a:p>
          <a:endParaRPr lang="en-US"/>
        </a:p>
      </dgm:t>
    </dgm:pt>
    <dgm:pt modelId="{683CC5F6-E9B5-49F2-909E-A68D38896308}">
      <dgm:prSet/>
      <dgm:spPr>
        <a:solidFill>
          <a:schemeClr val="accent3">
            <a:lumMod val="50000"/>
          </a:schemeClr>
        </a:solidFill>
        <a:ln>
          <a:noFill/>
        </a:ln>
      </dgm:spPr>
      <dgm:t>
        <a:bodyPr/>
        <a:lstStyle/>
        <a:p>
          <a:r>
            <a:rPr lang="en-US" dirty="0">
              <a:solidFill>
                <a:schemeClr val="bg1"/>
              </a:solidFill>
            </a:rPr>
            <a:t>Data validation</a:t>
          </a:r>
        </a:p>
      </dgm:t>
    </dgm:pt>
    <dgm:pt modelId="{4C61DDEE-8BBF-4CBF-B066-7E60B6DF0A11}" type="sibTrans" cxnId="{59786CF9-070F-4821-A4E9-D33DB930D8D2}">
      <dgm:prSet/>
      <dgm:spPr/>
      <dgm:t>
        <a:bodyPr/>
        <a:lstStyle/>
        <a:p>
          <a:endParaRPr lang="en-US"/>
        </a:p>
      </dgm:t>
    </dgm:pt>
    <dgm:pt modelId="{15BFC747-B881-4328-BFBE-9BC128388CC6}" type="parTrans" cxnId="{59786CF9-070F-4821-A4E9-D33DB930D8D2}">
      <dgm:prSet/>
      <dgm:spPr/>
      <dgm:t>
        <a:bodyPr/>
        <a:lstStyle/>
        <a:p>
          <a:endParaRPr lang="en-US"/>
        </a:p>
      </dgm:t>
    </dgm:pt>
    <dgm:pt modelId="{4EA069F3-397F-40D5-94A6-32C3E355C277}">
      <dgm:prSet custT="1"/>
      <dgm:spPr>
        <a:solidFill>
          <a:schemeClr val="bg1">
            <a:lumMod val="95000"/>
          </a:schemeClr>
        </a:solidFill>
      </dgm:spPr>
      <dgm:t>
        <a:bodyPr anchor="ctr"/>
        <a:lstStyle/>
        <a:p>
          <a:r>
            <a:rPr lang="en-US" sz="1200" i="1" dirty="0">
              <a:solidFill>
                <a:schemeClr val="tx1">
                  <a:lumMod val="75000"/>
                  <a:lumOff val="25000"/>
                </a:schemeClr>
              </a:solidFill>
            </a:rPr>
            <a:t>Logical Operators &amp;</a:t>
          </a:r>
        </a:p>
        <a:p>
          <a:r>
            <a:rPr lang="en-US" sz="1200" i="1" dirty="0">
              <a:solidFill>
                <a:schemeClr val="tx1">
                  <a:lumMod val="75000"/>
                  <a:lumOff val="25000"/>
                </a:schemeClr>
              </a:solidFill>
            </a:rPr>
            <a:t>Range functions</a:t>
          </a:r>
        </a:p>
      </dgm:t>
    </dgm:pt>
    <dgm:pt modelId="{2F99115B-608E-4E08-A503-B74879A76D07}" type="parTrans" cxnId="{BC5A70C8-9D97-4922-BCDB-6316D191C527}">
      <dgm:prSet/>
      <dgm:spPr/>
      <dgm:t>
        <a:bodyPr/>
        <a:lstStyle/>
        <a:p>
          <a:endParaRPr lang="en-US"/>
        </a:p>
      </dgm:t>
    </dgm:pt>
    <dgm:pt modelId="{E94D5EF7-F47C-476C-A5FE-1C35261B578A}" type="sibTrans" cxnId="{BC5A70C8-9D97-4922-BCDB-6316D191C527}">
      <dgm:prSet/>
      <dgm:spPr/>
      <dgm:t>
        <a:bodyPr/>
        <a:lstStyle/>
        <a:p>
          <a:endParaRPr lang="en-US"/>
        </a:p>
      </dgm:t>
    </dgm:pt>
    <dgm:pt modelId="{1E529C6E-C939-479A-A075-9E9B02837B50}">
      <dgm:prSet custT="1"/>
      <dgm:spPr>
        <a:solidFill>
          <a:schemeClr val="bg1">
            <a:lumMod val="95000"/>
          </a:schemeClr>
        </a:solidFill>
      </dgm:spPr>
      <dgm:t>
        <a:bodyPr anchor="ctr"/>
        <a:lstStyle/>
        <a:p>
          <a:r>
            <a:rPr lang="en-US" sz="1200" dirty="0">
              <a:solidFill>
                <a:schemeClr val="tx1">
                  <a:lumMod val="75000"/>
                  <a:lumOff val="25000"/>
                </a:schemeClr>
              </a:solidFill>
            </a:rPr>
            <a:t>Log out </a:t>
          </a:r>
        </a:p>
        <a:p>
          <a:r>
            <a:rPr lang="en-US" sz="1200" dirty="0">
              <a:solidFill>
                <a:schemeClr val="tx1">
                  <a:lumMod val="75000"/>
                  <a:lumOff val="25000"/>
                </a:schemeClr>
              </a:solidFill>
            </a:rPr>
            <a:t>And stop</a:t>
          </a:r>
        </a:p>
      </dgm:t>
    </dgm:pt>
    <dgm:pt modelId="{46B3C017-F97A-4640-992A-33AEE06B2EFC}" type="parTrans" cxnId="{99746BB5-7122-43B8-8680-CF610F03585C}">
      <dgm:prSet/>
      <dgm:spPr/>
      <dgm:t>
        <a:bodyPr/>
        <a:lstStyle/>
        <a:p>
          <a:endParaRPr lang="en-US"/>
        </a:p>
      </dgm:t>
    </dgm:pt>
    <dgm:pt modelId="{192E80CB-2667-481C-8244-6EC4AEED1BC2}" type="sibTrans" cxnId="{99746BB5-7122-43B8-8680-CF610F03585C}">
      <dgm:prSet/>
      <dgm:spPr/>
      <dgm:t>
        <a:bodyPr/>
        <a:lstStyle/>
        <a:p>
          <a:endParaRPr lang="en-US"/>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6"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6">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6"/>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6"/>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5"/>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6" custScaleY="102308">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6">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6"/>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6"/>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5"/>
      <dgm:spPr/>
    </dgm:pt>
    <dgm:pt modelId="{27833811-8C48-49FF-9CA0-AEAC4284889D}" type="pres">
      <dgm:prSet presAssocID="{683CC5F6-E9B5-49F2-909E-A68D38896308}" presName="composite" presStyleCnt="0"/>
      <dgm:spPr/>
    </dgm:pt>
    <dgm:pt modelId="{9974CFEC-506B-42C8-AE78-EB13C68C52E9}" type="pres">
      <dgm:prSet presAssocID="{683CC5F6-E9B5-49F2-909E-A68D38896308}" presName="Parent1" presStyleLbl="alignNode1" presStyleIdx="2" presStyleCnt="6" custScaleX="56448" custScaleY="96933" custLinFactNeighborX="1153" custLinFactNeighborY="-10888">
        <dgm:presLayoutVars>
          <dgm:chMax val="1"/>
          <dgm:chPref val="1"/>
          <dgm:bulletEnabled val="1"/>
        </dgm:presLayoutVars>
      </dgm:prSet>
      <dgm:spPr/>
    </dgm:pt>
    <dgm:pt modelId="{18E3FB84-F637-4ADB-A9C4-53D174B79E7F}" type="pres">
      <dgm:prSet presAssocID="{683CC5F6-E9B5-49F2-909E-A68D38896308}" presName="Childtext1" presStyleLbl="revTx" presStyleIdx="2" presStyleCnt="6">
        <dgm:presLayoutVars>
          <dgm:chMax val="0"/>
          <dgm:chPref val="0"/>
          <dgm:bulletEnabled/>
        </dgm:presLayoutVars>
      </dgm:prSet>
      <dgm:spPr>
        <a:prstGeom prst="hexagon">
          <a:avLst/>
        </a:prstGeom>
      </dgm:spPr>
    </dgm:pt>
    <dgm:pt modelId="{861B0898-CF76-4064-BEBF-4DB363A30F25}" type="pres">
      <dgm:prSet presAssocID="{683CC5F6-E9B5-49F2-909E-A68D38896308}" presName="ConnectLine" presStyleLbl="sibTrans1D1" presStyleIdx="2" presStyleCnt="6"/>
      <dgm:spPr>
        <a:noFill/>
        <a:ln w="12700" cap="flat" cmpd="sng" algn="ctr">
          <a:solidFill>
            <a:schemeClr val="bg1">
              <a:lumMod val="85000"/>
            </a:schemeClr>
          </a:solidFill>
          <a:prstDash val="solid"/>
          <a:miter lim="800000"/>
        </a:ln>
        <a:effectLst/>
      </dgm:spPr>
    </dgm:pt>
    <dgm:pt modelId="{D5F2A243-4480-4C74-9CF8-86B8C805FABD}" type="pres">
      <dgm:prSet presAssocID="{683CC5F6-E9B5-49F2-909E-A68D38896308}" presName="ConnectLineEnd" presStyleLbl="node1" presStyleIdx="2" presStyleCnt="6"/>
      <dgm:spPr>
        <a:prstGeom prst="triangle">
          <a:avLst/>
        </a:prstGeom>
        <a:solidFill>
          <a:schemeClr val="accent3">
            <a:lumMod val="50000"/>
          </a:schemeClr>
        </a:solidFill>
      </dgm:spPr>
    </dgm:pt>
    <dgm:pt modelId="{7D233CDD-863C-442C-BE4A-BF051A62F653}" type="pres">
      <dgm:prSet presAssocID="{683CC5F6-E9B5-49F2-909E-A68D38896308}" presName="EmptyPane" presStyleCnt="0"/>
      <dgm:spPr/>
    </dgm:pt>
    <dgm:pt modelId="{ACF49F9D-0BF7-4DE8-8EF9-72E5AC3C8388}" type="pres">
      <dgm:prSet presAssocID="{4C61DDEE-8BBF-4CBF-B066-7E60B6DF0A11}" presName="spaceBetweenRectangles" presStyleLbl="fgAcc1" presStyleIdx="2" presStyleCnt="5"/>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6">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6">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6"/>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3" presStyleCnt="6"/>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5"/>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6">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6">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6"/>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6"/>
      <dgm:spPr>
        <a:prstGeom prst="diamond">
          <a:avLst/>
        </a:prstGeom>
      </dgm:spPr>
    </dgm:pt>
    <dgm:pt modelId="{F4EF4540-492F-432D-AEDA-0F6BBA74C599}" type="pres">
      <dgm:prSet presAssocID="{212ADAAB-D5CB-4BBC-8DAF-7340FD334994}" presName="EmptyPane" presStyleCnt="0"/>
      <dgm:spPr/>
    </dgm:pt>
    <dgm:pt modelId="{7D7EA722-740F-4A7A-95DE-A60BFB527FF0}" type="pres">
      <dgm:prSet presAssocID="{AB2787E4-2A8B-428D-A4AE-2B14DCFFC4E7}" presName="spaceBetweenRectangles" presStyleLbl="fgAcc1" presStyleIdx="4" presStyleCnt="5"/>
      <dgm:spPr/>
    </dgm:pt>
    <dgm:pt modelId="{EF935858-0DAE-4D2B-975C-85F6883399DF}" type="pres">
      <dgm:prSet presAssocID="{A2560FD2-F12F-4A06-A96F-B86674952111}" presName="composite" presStyleCnt="0"/>
      <dgm:spPr/>
    </dgm:pt>
    <dgm:pt modelId="{0F383DB1-088E-4DA6-AF47-99405321EF32}" type="pres">
      <dgm:prSet presAssocID="{A2560FD2-F12F-4A06-A96F-B86674952111}" presName="Parent1" presStyleLbl="alignNode1" presStyleIdx="5" presStyleCnt="6" custScaleX="56448" custScaleY="56448" custLinFactNeighborX="4348" custLinFactNeighborY="10888">
        <dgm:presLayoutVars>
          <dgm:chMax val="1"/>
          <dgm:chPref val="1"/>
          <dgm:bulletEnabled val="1"/>
        </dgm:presLayoutVars>
      </dgm:prSet>
      <dgm:spPr/>
    </dgm:pt>
    <dgm:pt modelId="{21705DDA-4A4F-433F-AA55-2A5236FA165E}" type="pres">
      <dgm:prSet presAssocID="{A2560FD2-F12F-4A06-A96F-B86674952111}" presName="Childtext1" presStyleLbl="revTx" presStyleIdx="5" presStyleCnt="6">
        <dgm:presLayoutVars>
          <dgm:chMax val="0"/>
          <dgm:chPref val="0"/>
          <dgm:bulletEnabled/>
        </dgm:presLayoutVars>
      </dgm:prSet>
      <dgm:spPr>
        <a:prstGeom prst="hexagon">
          <a:avLst/>
        </a:prstGeom>
      </dgm:spPr>
    </dgm:pt>
    <dgm:pt modelId="{D9A8D2BB-F8CD-4168-A53B-F1D23313760F}" type="pres">
      <dgm:prSet presAssocID="{A2560FD2-F12F-4A06-A96F-B86674952111}" presName="ConnectLine" presStyleLbl="sibTrans1D1" presStyleIdx="5" presStyleCnt="6"/>
      <dgm:spPr>
        <a:noFill/>
        <a:ln w="12700" cap="flat" cmpd="sng" algn="ctr">
          <a:solidFill>
            <a:schemeClr val="bg1">
              <a:lumMod val="85000"/>
            </a:schemeClr>
          </a:solidFill>
          <a:prstDash val="solid"/>
          <a:miter lim="800000"/>
        </a:ln>
        <a:effectLst/>
      </dgm:spPr>
    </dgm:pt>
    <dgm:pt modelId="{9AC4E39E-8232-4894-B1D0-3922DC4AC573}" type="pres">
      <dgm:prSet presAssocID="{A2560FD2-F12F-4A06-A96F-B86674952111}" presName="ConnectLineEnd" presStyleLbl="node1" presStyleIdx="5" presStyleCnt="6"/>
      <dgm:spPr>
        <a:prstGeom prst="triangle">
          <a:avLst/>
        </a:prstGeom>
        <a:solidFill>
          <a:schemeClr val="accent3">
            <a:lumMod val="50000"/>
          </a:schemeClr>
        </a:solidFill>
      </dgm:spPr>
    </dgm:pt>
    <dgm:pt modelId="{8CBBB0C0-4C5E-4DC3-B2DB-E8860DB5EC08}" type="pres">
      <dgm:prSet presAssocID="{A2560FD2-F12F-4A06-A96F-B86674952111}"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E4115015-E1CD-4963-B2EC-79DC6E1096C2}" type="presOf" srcId="{683CC5F6-E9B5-49F2-909E-A68D38896308}" destId="{9974CFEC-506B-42C8-AE78-EB13C68C52E9}"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B197EC25-E922-4714-9520-D252122FB81D}" type="presOf" srcId="{A2560FD2-F12F-4A06-A96F-B86674952111}" destId="{0F383DB1-088E-4DA6-AF47-99405321EF32}"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7953E5AD-A516-4367-B624-74CF617C6527}" type="presOf" srcId="{4EA069F3-397F-40D5-94A6-32C3E355C277}" destId="{18E3FB84-F637-4ADB-A9C4-53D174B79E7F}" srcOrd="0" destOrd="0" presId="urn:microsoft.com/office/officeart/2016/7/layout/Hexago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D05952F1-7A9A-42F0-B162-00DBA31F6F8A}" type="presOf" srcId="{1E529C6E-C939-479A-A075-9E9B02837B50}" destId="{21705DDA-4A4F-433F-AA55-2A5236FA165E}" srcOrd="0" destOrd="0" presId="urn:microsoft.com/office/officeart/2016/7/layout/HexagonTimeline"/>
    <dgm:cxn modelId="{59786CF9-070F-4821-A4E9-D33DB930D8D2}" srcId="{63085546-7C7C-4B3E-ABEB-2669F1A65FB2}" destId="{683CC5F6-E9B5-49F2-909E-A68D38896308}" srcOrd="2" destOrd="0" parTransId="{15BFC747-B881-4328-BFBE-9BC128388CC6}" sibTransId="{4C61DDEE-8BBF-4CBF-B066-7E60B6DF0A11}"/>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FDB54CFC-028B-463C-B968-B9D59620006E}" type="presParOf" srcId="{5F921152-9384-47DF-B8E9-E72D0C53A843}" destId="{27833811-8C48-49FF-9CA0-AEAC4284889D}" srcOrd="4" destOrd="0" presId="urn:microsoft.com/office/officeart/2016/7/layout/HexagonTimeline"/>
    <dgm:cxn modelId="{128E8218-F19C-4809-8E49-AF3D60FF703D}" type="presParOf" srcId="{27833811-8C48-49FF-9CA0-AEAC4284889D}" destId="{9974CFEC-506B-42C8-AE78-EB13C68C52E9}" srcOrd="0" destOrd="0" presId="urn:microsoft.com/office/officeart/2016/7/layout/HexagonTimeline"/>
    <dgm:cxn modelId="{BEEEBBBE-B2E1-4A23-A94A-4D5995D99B33}" type="presParOf" srcId="{27833811-8C48-49FF-9CA0-AEAC4284889D}" destId="{18E3FB84-F637-4ADB-A9C4-53D174B79E7F}" srcOrd="1" destOrd="0" presId="urn:microsoft.com/office/officeart/2016/7/layout/HexagonTimeline"/>
    <dgm:cxn modelId="{5D7CCCFE-F624-4B4C-8D2B-46EB5851D00C}" type="presParOf" srcId="{27833811-8C48-49FF-9CA0-AEAC4284889D}" destId="{861B0898-CF76-4064-BEBF-4DB363A30F25}" srcOrd="2" destOrd="0" presId="urn:microsoft.com/office/officeart/2016/7/layout/HexagonTimeline"/>
    <dgm:cxn modelId="{F42A3357-ED26-45FE-9B4B-D64006945C80}" type="presParOf" srcId="{27833811-8C48-49FF-9CA0-AEAC4284889D}" destId="{D5F2A243-4480-4C74-9CF8-86B8C805FABD}" srcOrd="3" destOrd="0" presId="urn:microsoft.com/office/officeart/2016/7/layout/HexagonTimeline"/>
    <dgm:cxn modelId="{B40422EC-8F61-4E98-A93C-54999B848653}" type="presParOf" srcId="{27833811-8C48-49FF-9CA0-AEAC4284889D}" destId="{7D233CDD-863C-442C-BE4A-BF051A62F653}" srcOrd="4" destOrd="0" presId="urn:microsoft.com/office/officeart/2016/7/layout/HexagonTimeline"/>
    <dgm:cxn modelId="{A4CF456C-4515-4435-96C5-C245340E0AC9}" type="presParOf" srcId="{5F921152-9384-47DF-B8E9-E72D0C53A843}" destId="{ACF49F9D-0BF7-4DE8-8EF9-72E5AC3C8388}"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 modelId="{72640EE2-18E4-44BB-A804-25443BB1D1C7}" type="presParOf" srcId="{5F921152-9384-47DF-B8E9-E72D0C53A843}" destId="{7D7EA722-740F-4A7A-95DE-A60BFB527FF0}" srcOrd="9" destOrd="0" presId="urn:microsoft.com/office/officeart/2016/7/layout/HexagonTimeline"/>
    <dgm:cxn modelId="{8D9B823B-AF3C-401C-A8D9-4C6A7E20D8FE}" type="presParOf" srcId="{5F921152-9384-47DF-B8E9-E72D0C53A843}" destId="{EF935858-0DAE-4D2B-975C-85F6883399DF}" srcOrd="10" destOrd="0" presId="urn:microsoft.com/office/officeart/2016/7/layout/HexagonTimeline"/>
    <dgm:cxn modelId="{0700C300-D852-4D7B-8B1D-2209A1BFCD6A}" type="presParOf" srcId="{EF935858-0DAE-4D2B-975C-85F6883399DF}" destId="{0F383DB1-088E-4DA6-AF47-99405321EF32}" srcOrd="0" destOrd="0" presId="urn:microsoft.com/office/officeart/2016/7/layout/HexagonTimeline"/>
    <dgm:cxn modelId="{3ED85722-2E0F-4CFA-86BE-AAB49C88C248}" type="presParOf" srcId="{EF935858-0DAE-4D2B-975C-85F6883399DF}" destId="{21705DDA-4A4F-433F-AA55-2A5236FA165E}" srcOrd="1" destOrd="0" presId="urn:microsoft.com/office/officeart/2016/7/layout/HexagonTimeline"/>
    <dgm:cxn modelId="{AEC76D8E-D268-4F91-9DF2-36C5753ADD4A}" type="presParOf" srcId="{EF935858-0DAE-4D2B-975C-85F6883399DF}" destId="{D9A8D2BB-F8CD-4168-A53B-F1D23313760F}" srcOrd="2" destOrd="0" presId="urn:microsoft.com/office/officeart/2016/7/layout/HexagonTimeline"/>
    <dgm:cxn modelId="{B37B0B5C-D7B7-402D-A53D-FE74945D6394}" type="presParOf" srcId="{EF935858-0DAE-4D2B-975C-85F6883399DF}" destId="{9AC4E39E-8232-4894-B1D0-3922DC4AC573}" srcOrd="3" destOrd="0" presId="urn:microsoft.com/office/officeart/2016/7/layout/HexagonTimeline"/>
    <dgm:cxn modelId="{561FD389-66E7-439E-8FD7-F6A7BCB89ABF}" type="presParOf" srcId="{EF935858-0DAE-4D2B-975C-85F6883399DF}" destId="{8CBBB0C0-4C5E-4DC3-B2DB-E8860DB5EC08}"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86114" y="1954769"/>
          <a:ext cx="1441996" cy="515691"/>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Q1</a:t>
          </a:r>
          <a:br>
            <a:rPr lang="en-US" sz="1100" kern="1200" dirty="0"/>
          </a:br>
          <a:r>
            <a:rPr lang="en-US" sz="1100" kern="1200" dirty="0"/>
            <a:t>Data Information</a:t>
          </a:r>
        </a:p>
      </dsp:txBody>
      <dsp:txXfrm>
        <a:off x="286114" y="1954769"/>
        <a:ext cx="1338858" cy="515691"/>
      </dsp:txXfrm>
    </dsp:sp>
    <dsp:sp modelId="{E20F6FBA-79EE-464D-B80B-A2452E8154E8}">
      <dsp:nvSpPr>
        <dsp:cNvPr id="0" name=""/>
        <dsp:cNvSpPr/>
      </dsp:nvSpPr>
      <dsp:spPr>
        <a:xfrm>
          <a:off x="5725" y="22907"/>
          <a:ext cx="2002773" cy="137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t>Start</a:t>
          </a:r>
          <a:br>
            <a:rPr lang="en-US" sz="1200" kern="1200" dirty="0"/>
          </a:br>
          <a:r>
            <a:rPr lang="en-US" sz="1200" kern="1200" dirty="0"/>
            <a:t>Login with Id &amp; Password</a:t>
          </a:r>
        </a:p>
      </dsp:txBody>
      <dsp:txXfrm>
        <a:off x="5725" y="22907"/>
        <a:ext cx="2002773" cy="1375177"/>
      </dsp:txXfrm>
    </dsp:sp>
    <dsp:sp modelId="{B83DEA66-1806-4316-857B-546C6C0ABDBC}">
      <dsp:nvSpPr>
        <dsp:cNvPr id="0" name=""/>
        <dsp:cNvSpPr/>
      </dsp:nvSpPr>
      <dsp:spPr>
        <a:xfrm rot="21596627">
          <a:off x="1728111" y="2212336"/>
          <a:ext cx="568643" cy="0"/>
        </a:xfrm>
        <a:custGeom>
          <a:avLst/>
          <a:gdLst/>
          <a:ahLst/>
          <a:cxnLst/>
          <a:rect l="0" t="0" r="0" b="0"/>
          <a:pathLst>
            <a:path>
              <a:moveTo>
                <a:pt x="0" y="0"/>
              </a:moveTo>
              <a:lnTo>
                <a:pt x="568643"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007112" y="1511764"/>
          <a:ext cx="0" cy="42974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964138" y="1418581"/>
          <a:ext cx="85948" cy="85948"/>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296754" y="1940859"/>
          <a:ext cx="1482453" cy="5423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Q2</a:t>
          </a:r>
          <a:br>
            <a:rPr lang="en-US" sz="1100" kern="1200" dirty="0"/>
          </a:br>
          <a:r>
            <a:rPr lang="en-US" sz="1100" kern="1200" dirty="0"/>
            <a:t>Data </a:t>
          </a:r>
          <a:r>
            <a:rPr lang="en-US" sz="1100" kern="1200" dirty="0" err="1"/>
            <a:t>Segriagation</a:t>
          </a:r>
          <a:endParaRPr lang="en-US" sz="1100" kern="1200" dirty="0"/>
        </a:p>
      </dsp:txBody>
      <dsp:txXfrm>
        <a:off x="2492611" y="2012519"/>
        <a:ext cx="1090739" cy="399075"/>
      </dsp:txXfrm>
    </dsp:sp>
    <dsp:sp modelId="{B8BEE52E-BB32-4A29-889D-98418E8AEC2C}">
      <dsp:nvSpPr>
        <dsp:cNvPr id="0" name=""/>
        <dsp:cNvSpPr/>
      </dsp:nvSpPr>
      <dsp:spPr>
        <a:xfrm>
          <a:off x="2008499" y="2990981"/>
          <a:ext cx="2058962" cy="1446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t>Using </a:t>
          </a:r>
          <a:r>
            <a:rPr lang="en-US" sz="1200" kern="1200" dirty="0" err="1"/>
            <a:t>Aggriagate</a:t>
          </a:r>
          <a:r>
            <a:rPr lang="en-US" sz="1200" kern="1200" dirty="0"/>
            <a:t> Functions</a:t>
          </a:r>
        </a:p>
      </dsp:txBody>
      <dsp:txXfrm>
        <a:off x="2008499" y="2990981"/>
        <a:ext cx="2058962" cy="1446388"/>
      </dsp:txXfrm>
    </dsp:sp>
    <dsp:sp modelId="{740E9D1E-0907-4886-B962-E6A42470EA9E}">
      <dsp:nvSpPr>
        <dsp:cNvPr id="0" name=""/>
        <dsp:cNvSpPr/>
      </dsp:nvSpPr>
      <dsp:spPr>
        <a:xfrm rot="21185449">
          <a:off x="3777495" y="2183698"/>
          <a:ext cx="471485" cy="0"/>
        </a:xfrm>
        <a:custGeom>
          <a:avLst/>
          <a:gdLst/>
          <a:ahLst/>
          <a:cxnLst/>
          <a:rect l="0" t="0" r="0" b="0"/>
          <a:pathLst>
            <a:path>
              <a:moveTo>
                <a:pt x="0" y="0"/>
              </a:moveTo>
              <a:lnTo>
                <a:pt x="47148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037980" y="2472038"/>
          <a:ext cx="0" cy="451996"/>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2993800" y="2917916"/>
          <a:ext cx="88359" cy="90399"/>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4CFEC-506B-42C8-AE78-EB13C68C52E9}">
      <dsp:nvSpPr>
        <dsp:cNvPr id="0" name=""/>
        <dsp:cNvSpPr/>
      </dsp:nvSpPr>
      <dsp:spPr>
        <a:xfrm>
          <a:off x="4247268" y="1898389"/>
          <a:ext cx="836815" cy="513899"/>
        </a:xfrm>
        <a:prstGeom prst="hexagon">
          <a:avLst>
            <a:gd name="adj" fmla="val 40000"/>
            <a:gd name="vf" fmla="val 11547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Data validation</a:t>
          </a:r>
        </a:p>
      </dsp:txBody>
      <dsp:txXfrm>
        <a:off x="4385522" y="1983293"/>
        <a:ext cx="560307" cy="344091"/>
      </dsp:txXfrm>
    </dsp:sp>
    <dsp:sp modelId="{18E3FB84-F637-4ADB-A9C4-53D174B79E7F}">
      <dsp:nvSpPr>
        <dsp:cNvPr id="0" name=""/>
        <dsp:cNvSpPr/>
      </dsp:nvSpPr>
      <dsp:spPr>
        <a:xfrm>
          <a:off x="4084554" y="-31978"/>
          <a:ext cx="1162243" cy="1370398"/>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ctr" anchorCtr="1">
          <a:noAutofit/>
        </a:bodyPr>
        <a:lstStyle/>
        <a:p>
          <a:pPr marL="0" lvl="0" indent="0" algn="ctr" defTabSz="533400">
            <a:lnSpc>
              <a:spcPct val="90000"/>
            </a:lnSpc>
            <a:spcBef>
              <a:spcPct val="0"/>
            </a:spcBef>
            <a:spcAft>
              <a:spcPct val="35000"/>
            </a:spcAft>
            <a:buNone/>
          </a:pPr>
          <a:r>
            <a:rPr lang="en-US" sz="1200" i="1" kern="1200" dirty="0">
              <a:solidFill>
                <a:schemeClr val="tx1">
                  <a:lumMod val="75000"/>
                  <a:lumOff val="25000"/>
                </a:schemeClr>
              </a:solidFill>
            </a:rPr>
            <a:t>Logical Operators &amp;</a:t>
          </a:r>
        </a:p>
        <a:p>
          <a:pPr marL="0" lvl="0" indent="0" algn="ctr" defTabSz="533400">
            <a:lnSpc>
              <a:spcPct val="90000"/>
            </a:lnSpc>
            <a:spcBef>
              <a:spcPct val="0"/>
            </a:spcBef>
            <a:spcAft>
              <a:spcPct val="35000"/>
            </a:spcAft>
            <a:buNone/>
          </a:pPr>
          <a:r>
            <a:rPr lang="en-US" sz="1200" i="1" kern="1200" dirty="0">
              <a:solidFill>
                <a:schemeClr val="tx1">
                  <a:lumMod val="75000"/>
                  <a:lumOff val="25000"/>
                </a:schemeClr>
              </a:solidFill>
            </a:rPr>
            <a:t>Range functions</a:t>
          </a:r>
        </a:p>
      </dsp:txBody>
      <dsp:txXfrm>
        <a:off x="4278261" y="196422"/>
        <a:ext cx="774829" cy="913598"/>
      </dsp:txXfrm>
    </dsp:sp>
    <dsp:sp modelId="{ACF49F9D-0BF7-4DE8-8EF9-72E5AC3C8388}">
      <dsp:nvSpPr>
        <dsp:cNvPr id="0" name=""/>
        <dsp:cNvSpPr/>
      </dsp:nvSpPr>
      <dsp:spPr>
        <a:xfrm rot="423009">
          <a:off x="5082431" y="2182168"/>
          <a:ext cx="437181" cy="0"/>
        </a:xfrm>
        <a:custGeom>
          <a:avLst/>
          <a:gdLst/>
          <a:ahLst/>
          <a:cxnLst/>
          <a:rect l="0" t="0" r="0" b="0"/>
          <a:pathLst>
            <a:path>
              <a:moveTo>
                <a:pt x="0" y="0"/>
              </a:moveTo>
              <a:lnTo>
                <a:pt x="43718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B0898-CF76-4064-BEBF-4DB363A30F25}">
      <dsp:nvSpPr>
        <dsp:cNvPr id="0" name=""/>
        <dsp:cNvSpPr/>
      </dsp:nvSpPr>
      <dsp:spPr>
        <a:xfrm>
          <a:off x="4665676" y="1455234"/>
          <a:ext cx="0" cy="428249"/>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D5F2A243-4480-4C74-9CF8-86B8C805FABD}">
      <dsp:nvSpPr>
        <dsp:cNvPr id="0" name=""/>
        <dsp:cNvSpPr/>
      </dsp:nvSpPr>
      <dsp:spPr>
        <a:xfrm>
          <a:off x="4640737" y="1361454"/>
          <a:ext cx="49877" cy="85649"/>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5517960" y="1943918"/>
          <a:ext cx="1482453" cy="530159"/>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Q3</a:t>
          </a:r>
          <a:br>
            <a:rPr lang="en-US" sz="1100" kern="1200" dirty="0"/>
          </a:br>
          <a:r>
            <a:rPr lang="en-US" sz="1100" kern="1200" dirty="0"/>
            <a:t>Data Analysis</a:t>
          </a:r>
        </a:p>
      </dsp:txBody>
      <dsp:txXfrm>
        <a:off x="5712186" y="2013378"/>
        <a:ext cx="1094001" cy="391239"/>
      </dsp:txXfrm>
    </dsp:sp>
    <dsp:sp modelId="{DF1E9D22-47D4-4C5C-A257-E840FAA8C83A}">
      <dsp:nvSpPr>
        <dsp:cNvPr id="0" name=""/>
        <dsp:cNvSpPr/>
      </dsp:nvSpPr>
      <dsp:spPr>
        <a:xfrm>
          <a:off x="5229705" y="3004237"/>
          <a:ext cx="2058962" cy="141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Using Sorting &amp;</a:t>
          </a:r>
        </a:p>
        <a:p>
          <a:pPr marL="0" lvl="0" indent="0" algn="ctr" defTabSz="533400">
            <a:lnSpc>
              <a:spcPct val="90000"/>
            </a:lnSpc>
            <a:spcBef>
              <a:spcPct val="0"/>
            </a:spcBef>
            <a:spcAft>
              <a:spcPct val="35000"/>
            </a:spcAft>
            <a:buNone/>
          </a:pPr>
          <a:r>
            <a:rPr lang="en-US" sz="1200" kern="1200" dirty="0"/>
            <a:t>Group by …functions  </a:t>
          </a:r>
        </a:p>
      </dsp:txBody>
      <dsp:txXfrm>
        <a:off x="5229705" y="3004237"/>
        <a:ext cx="2058962" cy="1413758"/>
      </dsp:txXfrm>
    </dsp:sp>
    <dsp:sp modelId="{78779B33-F697-45A1-8947-238C6735CAD7}">
      <dsp:nvSpPr>
        <dsp:cNvPr id="0" name=""/>
        <dsp:cNvSpPr/>
      </dsp:nvSpPr>
      <dsp:spPr>
        <a:xfrm>
          <a:off x="7000413" y="2208998"/>
          <a:ext cx="576509" cy="0"/>
        </a:xfrm>
        <a:custGeom>
          <a:avLst/>
          <a:gdLst/>
          <a:ahLst/>
          <a:cxnLst/>
          <a:rect l="0" t="0" r="0" b="0"/>
          <a:pathLst>
            <a:path>
              <a:moveTo>
                <a:pt x="0" y="0"/>
              </a:moveTo>
              <a:lnTo>
                <a:pt x="57650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6259186" y="2474077"/>
          <a:ext cx="0" cy="441799"/>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6215006" y="2915877"/>
          <a:ext cx="88359" cy="88359"/>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a:off x="7576922" y="1943918"/>
          <a:ext cx="1482453" cy="530159"/>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en-US" sz="1600" b="1" kern="1200" dirty="0"/>
            <a:t>Q4</a:t>
          </a:r>
          <a:br>
            <a:rPr lang="en-US" sz="1100" kern="1200" dirty="0"/>
          </a:br>
          <a:r>
            <a:rPr lang="en-US" sz="1100" kern="1200" dirty="0"/>
            <a:t>Data Visualization</a:t>
          </a:r>
        </a:p>
      </dsp:txBody>
      <dsp:txXfrm>
        <a:off x="7771148" y="2013378"/>
        <a:ext cx="1094001" cy="391239"/>
      </dsp:txXfrm>
    </dsp:sp>
    <dsp:sp modelId="{0E2E4126-B6A8-45C5-B2C7-2C06AD6E18E7}">
      <dsp:nvSpPr>
        <dsp:cNvPr id="0" name=""/>
        <dsp:cNvSpPr/>
      </dsp:nvSpPr>
      <dsp:spPr>
        <a:xfrm>
          <a:off x="7288668" y="0"/>
          <a:ext cx="2058962" cy="1413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Using Graphs  and Figures with </a:t>
          </a:r>
          <a:r>
            <a:rPr lang="en-US" sz="1200" kern="1200" dirty="0" err="1"/>
            <a:t>matplot</a:t>
          </a:r>
          <a:r>
            <a:rPr lang="en-US" sz="1200" kern="1200" dirty="0"/>
            <a:t> and seaborn libraries</a:t>
          </a:r>
        </a:p>
      </dsp:txBody>
      <dsp:txXfrm>
        <a:off x="7288668" y="0"/>
        <a:ext cx="2058962" cy="1413758"/>
      </dsp:txXfrm>
    </dsp:sp>
    <dsp:sp modelId="{7D7EA722-740F-4A7A-95DE-A60BFB527FF0}">
      <dsp:nvSpPr>
        <dsp:cNvPr id="0" name=""/>
        <dsp:cNvSpPr/>
      </dsp:nvSpPr>
      <dsp:spPr>
        <a:xfrm>
          <a:off x="9059376" y="2208998"/>
          <a:ext cx="515425" cy="0"/>
        </a:xfrm>
        <a:custGeom>
          <a:avLst/>
          <a:gdLst/>
          <a:ahLst/>
          <a:cxnLst/>
          <a:rect l="0" t="0" r="0" b="0"/>
          <a:pathLst>
            <a:path>
              <a:moveTo>
                <a:pt x="0" y="0"/>
              </a:moveTo>
              <a:lnTo>
                <a:pt x="51542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8318149" y="1502118"/>
          <a:ext cx="0" cy="441799"/>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8273969" y="1413758"/>
          <a:ext cx="88359" cy="88359"/>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83DB1-088E-4DA6-AF47-99405321EF32}">
      <dsp:nvSpPr>
        <dsp:cNvPr id="0" name=""/>
        <dsp:cNvSpPr/>
      </dsp:nvSpPr>
      <dsp:spPr>
        <a:xfrm rot="10800000">
          <a:off x="9574801" y="2059365"/>
          <a:ext cx="836815" cy="299264"/>
        </a:xfrm>
        <a:prstGeom prst="homePlate">
          <a:avLst>
            <a:gd name="adj" fmla="val 4000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Users Menu</a:t>
          </a:r>
        </a:p>
      </dsp:txBody>
      <dsp:txXfrm rot="10800000">
        <a:off x="9634654" y="2059365"/>
        <a:ext cx="776962" cy="299264"/>
      </dsp:txXfrm>
    </dsp:sp>
    <dsp:sp modelId="{21705DDA-4A4F-433F-AA55-2A5236FA165E}">
      <dsp:nvSpPr>
        <dsp:cNvPr id="0" name=""/>
        <dsp:cNvSpPr/>
      </dsp:nvSpPr>
      <dsp:spPr>
        <a:xfrm>
          <a:off x="9412087" y="3312097"/>
          <a:ext cx="1162243" cy="798038"/>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ctr" anchorCtr="1">
          <a:noAutofit/>
        </a:bodyPr>
        <a:lstStyle/>
        <a:p>
          <a:pPr marL="0" lvl="0" indent="0" algn="ctr" defTabSz="533400">
            <a:lnSpc>
              <a:spcPct val="90000"/>
            </a:lnSpc>
            <a:spcBef>
              <a:spcPct val="0"/>
            </a:spcBef>
            <a:spcAft>
              <a:spcPct val="35000"/>
            </a:spcAft>
            <a:buNone/>
          </a:pPr>
          <a:r>
            <a:rPr lang="en-US" sz="1200" kern="1200" dirty="0">
              <a:solidFill>
                <a:schemeClr val="tx1">
                  <a:lumMod val="75000"/>
                  <a:lumOff val="25000"/>
                </a:schemeClr>
              </a:solidFill>
            </a:rPr>
            <a:t>Log out </a:t>
          </a:r>
        </a:p>
        <a:p>
          <a:pPr marL="0" lvl="0" indent="0" algn="ctr" defTabSz="533400">
            <a:lnSpc>
              <a:spcPct val="90000"/>
            </a:lnSpc>
            <a:spcBef>
              <a:spcPct val="0"/>
            </a:spcBef>
            <a:spcAft>
              <a:spcPct val="35000"/>
            </a:spcAft>
            <a:buNone/>
          </a:pPr>
          <a:r>
            <a:rPr lang="en-US" sz="1200" kern="1200" dirty="0">
              <a:solidFill>
                <a:schemeClr val="tx1">
                  <a:lumMod val="75000"/>
                  <a:lumOff val="25000"/>
                </a:schemeClr>
              </a:solidFill>
            </a:rPr>
            <a:t>And stop</a:t>
          </a:r>
        </a:p>
      </dsp:txBody>
      <dsp:txXfrm>
        <a:off x="9575444" y="3424264"/>
        <a:ext cx="835529" cy="573704"/>
      </dsp:txXfrm>
    </dsp:sp>
    <dsp:sp modelId="{D9A8D2BB-F8CD-4168-A53B-F1D23313760F}">
      <dsp:nvSpPr>
        <dsp:cNvPr id="0" name=""/>
        <dsp:cNvSpPr/>
      </dsp:nvSpPr>
      <dsp:spPr>
        <a:xfrm>
          <a:off x="9993209" y="2570284"/>
          <a:ext cx="0" cy="249387"/>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9AC4E39E-8232-4894-B1D0-3922DC4AC573}">
      <dsp:nvSpPr>
        <dsp:cNvPr id="0" name=""/>
        <dsp:cNvSpPr/>
      </dsp:nvSpPr>
      <dsp:spPr>
        <a:xfrm>
          <a:off x="9968270" y="2935118"/>
          <a:ext cx="49877" cy="49877"/>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E08CF-BB9D-46C8-B90C-85DD94926AE7}"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332873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E08CF-BB9D-46C8-B90C-85DD94926AE7}"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24759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E08CF-BB9D-46C8-B90C-85DD94926AE7}"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121099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E08CF-BB9D-46C8-B90C-85DD94926AE7}"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258204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E08CF-BB9D-46C8-B90C-85DD94926AE7}"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147115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E08CF-BB9D-46C8-B90C-85DD94926AE7}"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186542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E08CF-BB9D-46C8-B90C-85DD94926AE7}"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382309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E08CF-BB9D-46C8-B90C-85DD94926AE7}"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236545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E08CF-BB9D-46C8-B90C-85DD94926AE7}"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7599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E08CF-BB9D-46C8-B90C-85DD94926AE7}"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289789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E08CF-BB9D-46C8-B90C-85DD94926AE7}"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188C2-7C8C-4B7F-894A-D6BEA1B98BB1}" type="slidenum">
              <a:rPr lang="en-IN" smtClean="0"/>
              <a:t>‹#›</a:t>
            </a:fld>
            <a:endParaRPr lang="en-IN"/>
          </a:p>
        </p:txBody>
      </p:sp>
    </p:spTree>
    <p:extLst>
      <p:ext uri="{BB962C8B-B14F-4D97-AF65-F5344CB8AC3E}">
        <p14:creationId xmlns:p14="http://schemas.microsoft.com/office/powerpoint/2010/main" val="285315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E08CF-BB9D-46C8-B90C-85DD94926AE7}" type="datetimeFigureOut">
              <a:rPr lang="en-IN" smtClean="0"/>
              <a:t>03-05-2023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188C2-7C8C-4B7F-894A-D6BEA1B98BB1}" type="slidenum">
              <a:rPr lang="en-IN" smtClean="0"/>
              <a:t>‹#›</a:t>
            </a:fld>
            <a:endParaRPr lang="en-IN"/>
          </a:p>
        </p:txBody>
      </p:sp>
    </p:spTree>
    <p:extLst>
      <p:ext uri="{BB962C8B-B14F-4D97-AF65-F5344CB8AC3E}">
        <p14:creationId xmlns:p14="http://schemas.microsoft.com/office/powerpoint/2010/main" val="1054019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091E-789F-CD30-9411-E6ECCB7076A7}"/>
              </a:ext>
            </a:extLst>
          </p:cNvPr>
          <p:cNvSpPr>
            <a:spLocks noGrp="1"/>
          </p:cNvSpPr>
          <p:nvPr>
            <p:ph type="ctrTitle"/>
          </p:nvPr>
        </p:nvSpPr>
        <p:spPr>
          <a:xfrm>
            <a:off x="510139" y="654519"/>
            <a:ext cx="10866922" cy="1491915"/>
          </a:xfrm>
        </p:spPr>
        <p:txBody>
          <a:bodyPr>
            <a:normAutofit/>
          </a:bodyPr>
          <a:lstStyle/>
          <a:p>
            <a:r>
              <a:rPr lang="en-IN" b="1" i="1" u="sng" dirty="0">
                <a:solidFill>
                  <a:schemeClr val="accent2"/>
                </a:solidFill>
                <a:effectLst>
                  <a:outerShdw blurRad="38100" dist="38100" dir="2700000" algn="tl">
                    <a:srgbClr val="000000">
                      <a:alpha val="43137"/>
                    </a:srgbClr>
                  </a:outerShdw>
                </a:effectLst>
              </a:rPr>
              <a:t>SHIELD INSURANCE CORPORATION</a:t>
            </a:r>
          </a:p>
        </p:txBody>
      </p:sp>
      <p:sp>
        <p:nvSpPr>
          <p:cNvPr id="3" name="Subtitle 2">
            <a:extLst>
              <a:ext uri="{FF2B5EF4-FFF2-40B4-BE49-F238E27FC236}">
                <a16:creationId xmlns:a16="http://schemas.microsoft.com/office/drawing/2014/main" id="{6D010F91-81EC-881E-D4D0-FDED497B5B57}"/>
              </a:ext>
            </a:extLst>
          </p:cNvPr>
          <p:cNvSpPr>
            <a:spLocks noGrp="1"/>
          </p:cNvSpPr>
          <p:nvPr>
            <p:ph type="subTitle" idx="1"/>
          </p:nvPr>
        </p:nvSpPr>
        <p:spPr>
          <a:xfrm>
            <a:off x="1081238" y="2290813"/>
            <a:ext cx="10295823" cy="2897203"/>
          </a:xfrm>
        </p:spPr>
        <p:txBody>
          <a:bodyPr/>
          <a:lstStyle/>
          <a:p>
            <a:r>
              <a:rPr lang="en-IN" dirty="0"/>
              <a:t>	</a:t>
            </a:r>
            <a:r>
              <a:rPr lang="en-IN" b="1" u="sng" dirty="0"/>
              <a:t>CORPORATION SHARE HOLDERS:-</a:t>
            </a:r>
          </a:p>
          <a:p>
            <a:r>
              <a:rPr lang="en-IN" dirty="0"/>
              <a:t>				        </a:t>
            </a:r>
            <a:r>
              <a:rPr lang="en-IN" b="1" dirty="0"/>
              <a:t>JAGADISH.K</a:t>
            </a:r>
          </a:p>
          <a:p>
            <a:r>
              <a:rPr lang="en-IN" dirty="0"/>
              <a:t>			     		</a:t>
            </a:r>
            <a:r>
              <a:rPr lang="en-IN" b="1" dirty="0"/>
              <a:t>PREETHAM.M</a:t>
            </a:r>
          </a:p>
          <a:p>
            <a:r>
              <a:rPr lang="en-IN" dirty="0"/>
              <a:t>	    			       		   </a:t>
            </a:r>
            <a:r>
              <a:rPr lang="en-IN" b="1" dirty="0"/>
              <a:t>MOHAMED IBRAHIM.R</a:t>
            </a:r>
          </a:p>
        </p:txBody>
      </p:sp>
    </p:spTree>
    <p:extLst>
      <p:ext uri="{BB962C8B-B14F-4D97-AF65-F5344CB8AC3E}">
        <p14:creationId xmlns:p14="http://schemas.microsoft.com/office/powerpoint/2010/main" val="303280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E90F-3022-5152-6F38-177E21D0C322}"/>
              </a:ext>
            </a:extLst>
          </p:cNvPr>
          <p:cNvSpPr>
            <a:spLocks noGrp="1"/>
          </p:cNvSpPr>
          <p:nvPr>
            <p:ph type="title"/>
          </p:nvPr>
        </p:nvSpPr>
        <p:spPr>
          <a:xfrm>
            <a:off x="838200" y="365125"/>
            <a:ext cx="10515600" cy="1223043"/>
          </a:xfrm>
        </p:spPr>
        <p:txBody>
          <a:bodyPr>
            <a:normAutofit/>
          </a:bodyPr>
          <a:lstStyle/>
          <a:p>
            <a:r>
              <a:rPr lang="en-IN" sz="2800" b="1" u="sng" dirty="0"/>
              <a:t>Tools and Modules</a:t>
            </a:r>
          </a:p>
        </p:txBody>
      </p:sp>
      <p:sp>
        <p:nvSpPr>
          <p:cNvPr id="3" name="Content Placeholder 2">
            <a:extLst>
              <a:ext uri="{FF2B5EF4-FFF2-40B4-BE49-F238E27FC236}">
                <a16:creationId xmlns:a16="http://schemas.microsoft.com/office/drawing/2014/main" id="{B05ED6D2-662D-3815-AA34-E91CDD5B23AB}"/>
              </a:ext>
            </a:extLst>
          </p:cNvPr>
          <p:cNvSpPr>
            <a:spLocks noGrp="1"/>
          </p:cNvSpPr>
          <p:nvPr>
            <p:ph idx="1"/>
          </p:nvPr>
        </p:nvSpPr>
        <p:spPr>
          <a:xfrm>
            <a:off x="838200" y="1771048"/>
            <a:ext cx="10515600" cy="4405915"/>
          </a:xfrm>
        </p:spPr>
        <p:txBody>
          <a:bodyPr/>
          <a:lstStyle/>
          <a:p>
            <a:endParaRPr lang="en-US" dirty="0"/>
          </a:p>
          <a:p>
            <a:r>
              <a:rPr lang="en-US" dirty="0"/>
              <a:t>Languages : Python and Spark Framework</a:t>
            </a:r>
          </a:p>
          <a:p>
            <a:r>
              <a:rPr lang="en-US" dirty="0"/>
              <a:t>Ide  :Python </a:t>
            </a:r>
            <a:r>
              <a:rPr lang="en-US" dirty="0" err="1"/>
              <a:t>Jupyter</a:t>
            </a:r>
            <a:r>
              <a:rPr lang="en-US" dirty="0"/>
              <a:t> Notebook</a:t>
            </a:r>
          </a:p>
          <a:p>
            <a:r>
              <a:rPr lang="en-IN" dirty="0"/>
              <a:t>Modules and Libraries :- </a:t>
            </a:r>
            <a:r>
              <a:rPr lang="en-IN" dirty="0" err="1"/>
              <a:t>Findspark</a:t>
            </a:r>
            <a:r>
              <a:rPr lang="en-IN" dirty="0"/>
              <a:t>, </a:t>
            </a:r>
            <a:r>
              <a:rPr lang="en-IN" dirty="0" err="1"/>
              <a:t>Pyspark</a:t>
            </a:r>
            <a:r>
              <a:rPr lang="en-IN" dirty="0"/>
              <a:t>, </a:t>
            </a:r>
            <a:r>
              <a:rPr lang="en-IN" dirty="0" err="1"/>
              <a:t>matplot</a:t>
            </a:r>
            <a:r>
              <a:rPr lang="en-IN" dirty="0"/>
              <a:t> and seaborn</a:t>
            </a:r>
          </a:p>
          <a:p>
            <a:endParaRPr lang="en-IN" dirty="0"/>
          </a:p>
        </p:txBody>
      </p:sp>
    </p:spTree>
    <p:extLst>
      <p:ext uri="{BB962C8B-B14F-4D97-AF65-F5344CB8AC3E}">
        <p14:creationId xmlns:p14="http://schemas.microsoft.com/office/powerpoint/2010/main" val="227090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F6E5-B39C-4C4A-9E5D-25FBF30DD906}"/>
              </a:ext>
            </a:extLst>
          </p:cNvPr>
          <p:cNvSpPr>
            <a:spLocks noGrp="1"/>
          </p:cNvSpPr>
          <p:nvPr>
            <p:ph type="title"/>
          </p:nvPr>
        </p:nvSpPr>
        <p:spPr>
          <a:xfrm>
            <a:off x="838200" y="452387"/>
            <a:ext cx="10515600" cy="1039529"/>
          </a:xfrm>
        </p:spPr>
        <p:txBody>
          <a:bodyPr>
            <a:normAutofit/>
          </a:bodyPr>
          <a:lstStyle/>
          <a:p>
            <a:r>
              <a:rPr lang="en-US" sz="2800" b="1" u="sng" dirty="0"/>
              <a:t>Work Flow Diagram</a:t>
            </a:r>
            <a:endParaRPr lang="ru-RU" sz="2800" b="1" u="sng" dirty="0"/>
          </a:p>
        </p:txBody>
      </p:sp>
      <p:graphicFrame>
        <p:nvGraphicFramePr>
          <p:cNvPr id="4" name="Content Placeholder 3" descr="Placeholder Timeline">
            <a:extLst>
              <a:ext uri="{FF2B5EF4-FFF2-40B4-BE49-F238E27FC236}">
                <a16:creationId xmlns:a16="http://schemas.microsoft.com/office/drawing/2014/main" id="{DB0E5A95-7880-4EB7-8DC9-6AC3E546D0E6}"/>
              </a:ext>
            </a:extLst>
          </p:cNvPr>
          <p:cNvGraphicFramePr>
            <a:graphicFrameLocks noGrp="1"/>
          </p:cNvGraphicFramePr>
          <p:nvPr>
            <p:ph idx="1"/>
            <p:extLst>
              <p:ext uri="{D42A27DB-BD31-4B8C-83A1-F6EECF244321}">
                <p14:modId xmlns:p14="http://schemas.microsoft.com/office/powerpoint/2010/main" val="3339390207"/>
              </p:ext>
            </p:extLst>
          </p:nvPr>
        </p:nvGraphicFramePr>
        <p:xfrm>
          <a:off x="838200" y="1655545"/>
          <a:ext cx="10515600" cy="4417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3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EF4D-1F61-A014-BDB7-1EE43026648F}"/>
              </a:ext>
            </a:extLst>
          </p:cNvPr>
          <p:cNvSpPr>
            <a:spLocks noGrp="1"/>
          </p:cNvSpPr>
          <p:nvPr>
            <p:ph type="title"/>
          </p:nvPr>
        </p:nvSpPr>
        <p:spPr>
          <a:xfrm>
            <a:off x="838200" y="365126"/>
            <a:ext cx="10515600" cy="818781"/>
          </a:xfrm>
        </p:spPr>
        <p:txBody>
          <a:bodyPr/>
          <a:lstStyle/>
          <a:p>
            <a:r>
              <a:rPr lang="en-US" b="1" u="sng" dirty="0"/>
              <a:t>Contents </a:t>
            </a:r>
            <a:endParaRPr lang="en-IN" b="1" u="sng" dirty="0"/>
          </a:p>
        </p:txBody>
      </p:sp>
      <p:sp>
        <p:nvSpPr>
          <p:cNvPr id="3" name="Content Placeholder 2">
            <a:extLst>
              <a:ext uri="{FF2B5EF4-FFF2-40B4-BE49-F238E27FC236}">
                <a16:creationId xmlns:a16="http://schemas.microsoft.com/office/drawing/2014/main" id="{187E4B63-7231-5D61-D682-5344D25A4DC9}"/>
              </a:ext>
            </a:extLst>
          </p:cNvPr>
          <p:cNvSpPr>
            <a:spLocks noGrp="1"/>
          </p:cNvSpPr>
          <p:nvPr>
            <p:ph idx="1"/>
          </p:nvPr>
        </p:nvSpPr>
        <p:spPr>
          <a:xfrm>
            <a:off x="838200" y="1405288"/>
            <a:ext cx="10515600" cy="4800551"/>
          </a:xfrm>
        </p:spPr>
        <p:txBody>
          <a:bodyPr/>
          <a:lstStyle/>
          <a:p>
            <a:r>
              <a:rPr lang="en-US" dirty="0"/>
              <a:t>Age</a:t>
            </a:r>
          </a:p>
          <a:p>
            <a:r>
              <a:rPr lang="en-US" dirty="0"/>
              <a:t>Sex (Male And Female)</a:t>
            </a:r>
          </a:p>
          <a:p>
            <a:r>
              <a:rPr lang="en-US" dirty="0"/>
              <a:t>BMI (Body Mass Index)</a:t>
            </a:r>
          </a:p>
          <a:p>
            <a:r>
              <a:rPr lang="en-US" dirty="0"/>
              <a:t>Children (Count in Number)</a:t>
            </a:r>
          </a:p>
          <a:p>
            <a:r>
              <a:rPr lang="en-US" dirty="0"/>
              <a:t>Region (South west and East, North East and West) </a:t>
            </a:r>
          </a:p>
          <a:p>
            <a:r>
              <a:rPr lang="en-US" dirty="0"/>
              <a:t>Smoker (Yes or No)</a:t>
            </a:r>
          </a:p>
          <a:p>
            <a:r>
              <a:rPr lang="en-US" dirty="0"/>
              <a:t>Charges</a:t>
            </a:r>
          </a:p>
          <a:p>
            <a:r>
              <a:rPr lang="en-US" dirty="0"/>
              <a:t>Insurance Claim(Yes or No)</a:t>
            </a:r>
          </a:p>
          <a:p>
            <a:endParaRPr lang="en-IN" dirty="0"/>
          </a:p>
        </p:txBody>
      </p:sp>
    </p:spTree>
    <p:extLst>
      <p:ext uri="{BB962C8B-B14F-4D97-AF65-F5344CB8AC3E}">
        <p14:creationId xmlns:p14="http://schemas.microsoft.com/office/powerpoint/2010/main" val="107718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089A-9902-E85B-6C77-DE8E7BB46CD5}"/>
              </a:ext>
            </a:extLst>
          </p:cNvPr>
          <p:cNvSpPr>
            <a:spLocks noGrp="1"/>
          </p:cNvSpPr>
          <p:nvPr>
            <p:ph type="title"/>
          </p:nvPr>
        </p:nvSpPr>
        <p:spPr>
          <a:xfrm>
            <a:off x="760396" y="365125"/>
            <a:ext cx="10462661" cy="1203793"/>
          </a:xfrm>
        </p:spPr>
        <p:txBody>
          <a:bodyPr>
            <a:normAutofit/>
          </a:bodyPr>
          <a:lstStyle/>
          <a:p>
            <a:r>
              <a:rPr lang="en-US" sz="2800" b="1" dirty="0"/>
              <a:t>Contents Information</a:t>
            </a:r>
            <a:endParaRPr lang="en-IN" sz="2800" b="1" dirty="0"/>
          </a:p>
        </p:txBody>
      </p:sp>
      <p:sp>
        <p:nvSpPr>
          <p:cNvPr id="3" name="Content Placeholder 2">
            <a:extLst>
              <a:ext uri="{FF2B5EF4-FFF2-40B4-BE49-F238E27FC236}">
                <a16:creationId xmlns:a16="http://schemas.microsoft.com/office/drawing/2014/main" id="{7E7611CF-5A47-8601-D063-4591AFA1F1BA}"/>
              </a:ext>
            </a:extLst>
          </p:cNvPr>
          <p:cNvSpPr>
            <a:spLocks noGrp="1"/>
          </p:cNvSpPr>
          <p:nvPr>
            <p:ph idx="1"/>
          </p:nvPr>
        </p:nvSpPr>
        <p:spPr>
          <a:xfrm>
            <a:off x="625642" y="1809549"/>
            <a:ext cx="10728158" cy="3253339"/>
          </a:xfrm>
        </p:spPr>
        <p:txBody>
          <a:bodyPr/>
          <a:lstStyle/>
          <a:p>
            <a:pPr algn="just"/>
            <a:r>
              <a:rPr lang="en-US" u="sng" dirty="0"/>
              <a:t>BMI</a:t>
            </a:r>
            <a:r>
              <a:rPr lang="en-US" dirty="0"/>
              <a:t> :- </a:t>
            </a:r>
            <a:r>
              <a:rPr lang="en-US" u="sng" dirty="0"/>
              <a:t> </a:t>
            </a:r>
            <a:r>
              <a:rPr lang="en-US" sz="2000" dirty="0"/>
              <a:t>Body mass index, providing an understanding of body, weights that are relatively high or low relative to height, objective index of body weight (kg / m ^ 2) using the ratio of height to weight, ideally 18.5 to 25 .</a:t>
            </a:r>
          </a:p>
          <a:p>
            <a:pPr algn="just"/>
            <a:r>
              <a:rPr lang="en-US" sz="2400" dirty="0"/>
              <a:t>Insurance Claim </a:t>
            </a:r>
            <a:r>
              <a:rPr lang="en-US" sz="2000" dirty="0"/>
              <a:t>:- Insurance Claim is applicable based on the Health like BMI. Charges will changes according to Customer Health and counting children.</a:t>
            </a:r>
          </a:p>
          <a:p>
            <a:pPr marL="0" indent="0" algn="just">
              <a:buNone/>
            </a:pPr>
            <a:endParaRPr lang="en-US" sz="2000" dirty="0"/>
          </a:p>
          <a:p>
            <a:pPr algn="just"/>
            <a:endParaRPr lang="en-US" sz="2000" dirty="0"/>
          </a:p>
          <a:p>
            <a:pPr algn="just"/>
            <a:endParaRPr lang="en-IN" sz="2000" dirty="0"/>
          </a:p>
        </p:txBody>
      </p:sp>
    </p:spTree>
    <p:extLst>
      <p:ext uri="{BB962C8B-B14F-4D97-AF65-F5344CB8AC3E}">
        <p14:creationId xmlns:p14="http://schemas.microsoft.com/office/powerpoint/2010/main" val="207275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48D6-1E88-86A0-F0B0-5696B4FBA0BC}"/>
              </a:ext>
            </a:extLst>
          </p:cNvPr>
          <p:cNvSpPr>
            <a:spLocks noGrp="1"/>
          </p:cNvSpPr>
          <p:nvPr>
            <p:ph type="title"/>
          </p:nvPr>
        </p:nvSpPr>
        <p:spPr>
          <a:xfrm>
            <a:off x="838200" y="1867300"/>
            <a:ext cx="10529236" cy="2387065"/>
          </a:xfrm>
        </p:spPr>
        <p:txBody>
          <a:bodyPr/>
          <a:lstStyle/>
          <a:p>
            <a:r>
              <a:rPr lang="en-US" dirty="0"/>
              <a:t>			</a:t>
            </a:r>
            <a:r>
              <a:rPr lang="en-US" sz="6000" b="1" i="1" dirty="0">
                <a:solidFill>
                  <a:schemeClr val="accent1"/>
                </a:solidFill>
                <a:effectLst>
                  <a:outerShdw blurRad="38100" dist="38100" dir="2700000" algn="tl">
                    <a:srgbClr val="000000">
                      <a:alpha val="43137"/>
                    </a:srgbClr>
                  </a:outerShdw>
                </a:effectLst>
              </a:rPr>
              <a:t>Thank you</a:t>
            </a:r>
            <a:endParaRPr lang="en-IN" sz="6000" b="1" i="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520266"/>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49</TotalTime>
  <Words>247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SHIELD INSURANCE CORPORATION</vt:lpstr>
      <vt:lpstr>Tools and Modules</vt:lpstr>
      <vt:lpstr>Work Flow Diagram</vt:lpstr>
      <vt:lpstr>Contents </vt:lpstr>
      <vt:lpstr>Contents Information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SHIELD INSURANCE CORPORATION</dc:title>
  <dc:creator>k jagadish</dc:creator>
  <cp:lastModifiedBy>k jagadish</cp:lastModifiedBy>
  <cp:revision>2</cp:revision>
  <dcterms:created xsi:type="dcterms:W3CDTF">2023-05-02T11:33:49Z</dcterms:created>
  <dcterms:modified xsi:type="dcterms:W3CDTF">2023-05-03T04:39:33Z</dcterms:modified>
</cp:coreProperties>
</file>