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77321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1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491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40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41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6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813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2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07260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08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81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6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dirty="0" smtClean="0"/>
              <a:t>KONDAMIDHA NAGALAKSHMI</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661</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vt:lpstr>
      <vt:lpstr>Arial</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2</cp:revision>
  <dcterms:modified xsi:type="dcterms:W3CDTF">2024-09-24T04:01:11Z</dcterms:modified>
</cp:coreProperties>
</file>