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1a22929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1a22929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a22929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1a22929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a22929c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a22929c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a22929c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a22929c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a22929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a22929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a22929c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a22929c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1a22929c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1a22929c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72000" y="1694775"/>
            <a:ext cx="4572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i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HEART ATTACK PREDICTION</a:t>
            </a:r>
            <a:endParaRPr sz="2500" i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809575" y="1169325"/>
            <a:ext cx="1946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lt1"/>
                </a:highlight>
              </a:rPr>
              <a:t>UROP PROJECT</a:t>
            </a:r>
            <a:endParaRPr sz="1500">
              <a:highlight>
                <a:schemeClr val="lt1"/>
              </a:highlight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549625" y="3426525"/>
            <a:ext cx="24792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DONE BY: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N.VAISHNAVI (AP19110010487)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K.GEETIKA (AP19110010123)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K.LAHARI (AP19110010548)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G.SUSHMA (AP19110010551)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750" y="0"/>
            <a:ext cx="44912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00" y="0"/>
            <a:ext cx="399870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lahari Kondamuri</cp:lastModifiedBy>
  <cp:revision>1</cp:revision>
  <dcterms:modified xsi:type="dcterms:W3CDTF">2022-02-04T11:18:26Z</dcterms:modified>
</cp:coreProperties>
</file>