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7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7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8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97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8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utumn red leaves on blue turquoise background">
            <a:extLst>
              <a:ext uri="{FF2B5EF4-FFF2-40B4-BE49-F238E27FC236}">
                <a16:creationId xmlns:a16="http://schemas.microsoft.com/office/drawing/2014/main" id="{0F8B5B59-136D-43BB-87AF-CBBB771597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8967" b="6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9" name="Group 10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087AA6-C5C0-4E99-927C-2E31EFD11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727" y="866273"/>
            <a:ext cx="10194758" cy="4644189"/>
          </a:xfrm>
        </p:spPr>
        <p:txBody>
          <a:bodyPr>
            <a:normAutofit fontScale="90000"/>
          </a:bodyPr>
          <a:lstStyle/>
          <a:p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USING DJANGO</a:t>
            </a:r>
            <a:br>
              <a:rPr lang="en-IN" sz="3600" dirty="0"/>
            </a:br>
            <a:r>
              <a:rPr lang="en-US" sz="8000" dirty="0"/>
              <a:t> 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91311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57E9-5B51-44B9-8472-40E96473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45" y="762000"/>
            <a:ext cx="9325555" cy="2025650"/>
          </a:xfrm>
        </p:spPr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9688-CFEE-4478-AD65-9C7E3DF09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8313"/>
            <a:ext cx="10668000" cy="4187688"/>
          </a:xfrm>
        </p:spPr>
        <p:txBody>
          <a:bodyPr/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internship opportunity I had with Andhra Pradesh State Skill Development Corporation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inWeb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Development Using Django was a great chance for learning and professional development.</a:t>
            </a: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internship we have done a group project on “</a:t>
            </a:r>
            <a:r>
              <a:rPr lang="en-IN" sz="18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ToDo</a:t>
            </a:r>
            <a:r>
              <a:rPr lang="en-I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List Management” website.</a:t>
            </a:r>
            <a:endParaRPr lang="en-IN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internship we have done a group project on “</a:t>
            </a:r>
            <a:r>
              <a:rPr lang="en-IN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ToDo</a:t>
            </a: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List Management” website.</a:t>
            </a:r>
          </a:p>
          <a:p>
            <a:pPr marL="0" indent="0">
              <a:buNone/>
            </a:pP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0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6997-7221-40F5-94DC-3886AEF5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85963"/>
            <a:ext cx="9144000" cy="739470"/>
          </a:xfrm>
        </p:spPr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9B68-8E75-4136-9051-F168EA8F9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60606"/>
            <a:ext cx="10668000" cy="423539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internship is to learn Django for web development &amp; create a website.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Django is famous for the python web framework. As this helpful for many developers to create secure&amp; maintainable websites.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we don’t need to do everything from scratch, we can also use the existing code in future for creating websites or apps.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8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FDF9-330D-4204-B8D8-6AA0F3C9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18985"/>
            <a:ext cx="9144000" cy="1129086"/>
          </a:xfrm>
        </p:spPr>
        <p:txBody>
          <a:bodyPr/>
          <a:lstStyle/>
          <a:p>
            <a:r>
              <a:rPr lang="en-US" dirty="0"/>
              <a:t>SKILLS ACQUIRED: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7C2E-889D-43D1-A2D8-75EC8CA71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74359"/>
            <a:ext cx="10668000" cy="452164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got to learn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 got to know many things about the repository, as creating,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adding,deleting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changing.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learned how to use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gitbash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sending our source code with the commands into GitHub.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how to git commit, undo it &amp; learned the markdown syntax &amp; creating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pages.</a:t>
            </a:r>
          </a:p>
        </p:txBody>
      </p:sp>
    </p:spTree>
    <p:extLst>
      <p:ext uri="{BB962C8B-B14F-4D97-AF65-F5344CB8AC3E}">
        <p14:creationId xmlns:p14="http://schemas.microsoft.com/office/powerpoint/2010/main" val="99464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60D8-F5D6-41A4-AFD1-1A6E1239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87179"/>
            <a:ext cx="10668000" cy="5308821"/>
          </a:xfrm>
        </p:spPr>
        <p:txBody>
          <a:bodyPr/>
          <a:lstStyle/>
          <a:p>
            <a:endParaRPr lang="en-US" dirty="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got a recap of python language by using the python language through the process of the internship.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Industrial Internship helps us to build our skills and increase our professional skills.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website using Django framework.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24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DBBF-2728-40F7-A0A4-99EE79DC1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43123"/>
            <a:ext cx="8539701" cy="1415332"/>
          </a:xfrm>
        </p:spPr>
        <p:txBody>
          <a:bodyPr>
            <a:normAutofit/>
          </a:bodyPr>
          <a:lstStyle/>
          <a:p>
            <a:r>
              <a:rPr lang="en-US" sz="4400" dirty="0"/>
              <a:t>OVERVIEW OF THE PROJECT: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14D13-EF3D-4672-B616-F630A7502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558456"/>
            <a:ext cx="10667998" cy="423750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*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title 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Management.This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is created with HTML, python &amp; Django.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*The project can be used by anyone from children to adults. Such as it can be used by a student to make a study plan or a father to make his office tasks organized. At times like this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used. By noting down all the work we have in order, it can be helpful in focusing on one task at a time.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*Although it can reduce our concerns of having much work to do &amp; can focus on one task. So, this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an effortless way to be helpful for our day. -In a way people who worry over multi-tasking or tensed, get distracted immediately can concentrate on their work or task.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6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35F8-DBB8-43E6-BC3B-33230415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42838"/>
            <a:ext cx="9144000" cy="834887"/>
          </a:xfrm>
        </p:spPr>
        <p:txBody>
          <a:bodyPr>
            <a:normAutofit/>
          </a:bodyPr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CDD2-A391-498A-BA46-7BEF09FDB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77725"/>
            <a:ext cx="10833652" cy="480258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internship opportunity I had with Andhra Pradesh State Skill Development Corporation (APSSDC) was a great chance to improve my skills.-I learned a lot from these classes. This internship has helped me to revise my old topics of python.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got to learn the new topic Django, as to how to use it and how to implement websites with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with the help of these classes, I have been able to create a project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https://workmanagementapp.gocool123.repl.co/login/</a:t>
            </a:r>
          </a:p>
        </p:txBody>
      </p:sp>
    </p:spTree>
    <p:extLst>
      <p:ext uri="{BB962C8B-B14F-4D97-AF65-F5344CB8AC3E}">
        <p14:creationId xmlns:p14="http://schemas.microsoft.com/office/powerpoint/2010/main" val="165343016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_2SEEDS">
      <a:dk1>
        <a:srgbClr val="000000"/>
      </a:dk1>
      <a:lt1>
        <a:srgbClr val="FFFFFF"/>
      </a:lt1>
      <a:dk2>
        <a:srgbClr val="223A3D"/>
      </a:dk2>
      <a:lt2>
        <a:srgbClr val="E2E6E8"/>
      </a:lt2>
      <a:accent1>
        <a:srgbClr val="D55A17"/>
      </a:accent1>
      <a:accent2>
        <a:srgbClr val="E72935"/>
      </a:accent2>
      <a:accent3>
        <a:srgbClr val="C49F23"/>
      </a:accent3>
      <a:accent4>
        <a:srgbClr val="14B787"/>
      </a:accent4>
      <a:accent5>
        <a:srgbClr val="23B0C4"/>
      </a:accent5>
      <a:accent6>
        <a:srgbClr val="176FD5"/>
      </a:accent6>
      <a:hlink>
        <a:srgbClr val="3C8AB5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Nova Cond</vt:lpstr>
      <vt:lpstr>Calibri</vt:lpstr>
      <vt:lpstr>Cambria</vt:lpstr>
      <vt:lpstr>Impact</vt:lpstr>
      <vt:lpstr>Times New Roman</vt:lpstr>
      <vt:lpstr>TornVTI</vt:lpstr>
      <vt:lpstr>     WEB DEVELOPMENT USING DJANGO  </vt:lpstr>
      <vt:lpstr>INTRODUCTION:</vt:lpstr>
      <vt:lpstr>OBJECTIVE:</vt:lpstr>
      <vt:lpstr>SKILLS ACQUIRED:</vt:lpstr>
      <vt:lpstr>PowerPoint Presentation</vt:lpstr>
      <vt:lpstr>OVERVIEW OF THE PROJECT: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WEB DEVELOPMENT USING DJANGO  </dc:title>
  <dc:creator>KONDAMURI LAHARI</dc:creator>
  <cp:lastModifiedBy>KONDAMURI LAHARI</cp:lastModifiedBy>
  <cp:revision>1</cp:revision>
  <dcterms:created xsi:type="dcterms:W3CDTF">2021-09-08T11:50:10Z</dcterms:created>
  <dcterms:modified xsi:type="dcterms:W3CDTF">2021-09-08T12:20:11Z</dcterms:modified>
</cp:coreProperties>
</file>