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7" autoAdjust="0"/>
    <p:restoredTop sz="87870" autoAdjust="0"/>
  </p:normalViewPr>
  <p:slideViewPr>
    <p:cSldViewPr snapToGrid="0" snapToObjects="1">
      <p:cViewPr varScale="1">
        <p:scale>
          <a:sx n="143" d="100"/>
          <a:sy n="143" d="100"/>
        </p:scale>
        <p:origin x="104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actuator-servic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>
                <a:solidFill>
                  <a:srgbClr val="FFFFFF"/>
                </a:solidFill>
              </a:rPr>
              <a:t>Optionally</a:t>
            </a:r>
            <a:r>
              <a:rPr lang="en-US" dirty="0">
                <a:solidFill>
                  <a:srgbClr val="FFFFFF"/>
                </a:solidFill>
              </a:rPr>
              <a:t> Bind in RabbitMQ service for the Cloud Bus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Spring has provided several approaches to setting config, including externalizing (via Command Line 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Still,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r>
              <a:rPr lang="en-US" sz="1200" dirty="0">
                <a:latin typeface="Courier New"/>
                <a:cs typeface="Courier New"/>
              </a:rPr>
              <a:t>   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   config:</a:t>
            </a:r>
          </a:p>
          <a:p>
            <a:r>
              <a:rPr lang="en-US" sz="1200" dirty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	     uri: http://github.com/adamz/config-repo.git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application.yml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http://github.com/adamz/config-repo/blob/master/</a:t>
            </a:r>
            <a:r>
              <a:rPr lang="en-US" sz="1400" b="1" dirty="0" err="1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@Configuration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@RestController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public class GreetingService {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   @RequestMapping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greeter.greeting);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  @RefreshScope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      @Value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"${greeting}"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   String name = "World";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   name: demo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   config:</a:t>
            </a:r>
          </a:p>
          <a:p>
            <a:r>
              <a:rPr lang="en-US" sz="1200" dirty="0">
                <a:latin typeface="Courier New"/>
                <a:cs typeface="Courier New"/>
              </a:rPr>
              <a:t>      uri: </a:t>
            </a:r>
            <a:r>
              <a:rPr lang="en-US" sz="1100" dirty="0">
                <a:latin typeface="Courier New"/>
                <a:cs typeface="Courier New"/>
              </a:rPr>
              <a:t>http://my-config-server.com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      @Value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"${greeting}"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   String name = "World";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/>
              <a:t>Send a POST </a:t>
            </a:r>
            <a:r>
              <a:rPr lang="en-US" sz="1800" b="1" i="1" u="sng" dirty="0"/>
              <a:t>refresh</a:t>
            </a:r>
            <a:r>
              <a:rPr lang="en-US" sz="1800" dirty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/>
          </a:p>
          <a:p>
            <a:pPr marL="0" lvl="0" indent="0" fontAlgn="base">
              <a:buNone/>
            </a:pPr>
            <a:r>
              <a:rPr lang="en-US" sz="1800" dirty="0"/>
              <a:t>Curl –X POST http://my-awesome-app.com/refresh</a:t>
            </a:r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Send a POST request to the refresh endpoint to fetch updated config values:</a:t>
            </a:r>
          </a:p>
          <a:p>
            <a:pPr marL="0" indent="0" fontAlgn="base">
              <a:buNone/>
            </a:pPr>
            <a:r>
              <a:rPr lang="en-US" sz="1800" b="1" dirty="0">
                <a:hlinkClick r:id="rId3"/>
              </a:rPr>
              <a:t>http://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>
                <a:hlinkClick r:id="rId3"/>
              </a:rPr>
              <a:t>/bus/refresh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&lt;dependency&gt;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26188</TotalTime>
  <Words>822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Noto Symbol</vt:lpstr>
      <vt:lpstr>Verdana</vt:lpstr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Jeffrey Ellin</cp:lastModifiedBy>
  <cp:revision>259</cp:revision>
  <dcterms:created xsi:type="dcterms:W3CDTF">2015-10-05T21:15:00Z</dcterms:created>
  <dcterms:modified xsi:type="dcterms:W3CDTF">2021-07-14T20:04:58Z</dcterms:modified>
  <cp:category/>
</cp:coreProperties>
</file>