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7" autoAdjust="0"/>
    <p:restoredTop sz="87870" autoAdjust="0"/>
  </p:normalViewPr>
  <p:slideViewPr>
    <p:cSldViewPr snapToGrid="0" snapToObjects="1">
      <p:cViewPr varScale="1">
        <p:scale>
          <a:sx n="143" d="100"/>
          <a:sy n="143" d="100"/>
        </p:scale>
        <p:origin x="104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keyCohen1/edge-architecture-ieee-international-conference-on-cloud-engineering-32240146/2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instances in the registry all have to send heartbeats to keep their registrations up to date</a:t>
            </a:r>
          </a:p>
          <a:p>
            <a:r>
              <a:rPr lang="en-US" dirty="0"/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01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Service Discovery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908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>
                <a:solidFill>
                  <a:srgbClr val="74CEC7"/>
                </a:solidFill>
              </a:rPr>
              <a:t>Lab</a:t>
            </a:r>
          </a:p>
          <a:p>
            <a:pPr algn="ctr">
              <a:buSzPct val="25000"/>
            </a:pPr>
            <a:r>
              <a:rPr lang="en-US" sz="2100" b="1" cap="all">
                <a:solidFill>
                  <a:srgbClr val="74CEC7"/>
                </a:solidFill>
              </a:rPr>
              <a:t>Service Discovery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/>
              <a:t>dependencies != inter-process</a:t>
            </a:r>
            <a:r>
              <a:rPr lang="en-US" sz="1800" b="1" dirty="0"/>
              <a:t> </a:t>
            </a:r>
            <a:r>
              <a:rPr lang="en-US" sz="1800" dirty="0"/>
              <a:t>method call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/>
              <a:t>Provides an HTTP interface + client libs for client registry/discovery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contains detailed information about each service</a:t>
            </a:r>
          </a:p>
          <a:p>
            <a:pPr lvl="1" fontAlgn="base"/>
            <a:r>
              <a:rPr lang="en-US" sz="1400" b="1" dirty="0"/>
              <a:t>Service name, Host &amp; port of each instance</a:t>
            </a:r>
          </a:p>
          <a:p>
            <a:pPr lvl="1" fontAlgn="base"/>
            <a:r>
              <a:rPr lang="en-US" sz="1400" b="1" dirty="0"/>
              <a:t>Health indicator, URLs (health, homepage,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br>
              <a:rPr lang="en-US" sz="1400" b="1" dirty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/>
              <a:t>EnableEurekaServer</a:t>
            </a:r>
            <a:r>
              <a:rPr lang="en-US" sz="1800" b="1" dirty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– Availability Zones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West ‘Zone’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East ‘Zone’</a:t>
              </a: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Exchange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Discover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Connect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    acctId);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Cloud Connectors for auto</a:t>
            </a:r>
            <a:r>
              <a:rPr lang="en-US">
                <a:solidFill>
                  <a:srgbClr val="FFFFFF"/>
                </a:solidFill>
              </a:rPr>
              <a:t>-reconfiguration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Cloud: Client-side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Eureka </a:t>
            </a:r>
            <a:r>
              <a:rPr lang="en-US" sz="1800" b="1" i="1" u="sng" dirty="0"/>
              <a:t>only</a:t>
            </a:r>
            <a:r>
              <a:rPr lang="en-US" sz="1800" b="1" dirty="0"/>
              <a:t> provides registry + discovery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Ribbon is a </a:t>
            </a:r>
            <a:r>
              <a:rPr lang="en-US" sz="1800" b="1" i="1" u="sng" dirty="0"/>
              <a:t>client side LB </a:t>
            </a:r>
            <a:r>
              <a:rPr lang="en-US" sz="1800" b="1" dirty="0"/>
              <a:t>providing control over the behavior of HTTP and TCP clients</a:t>
            </a:r>
          </a:p>
          <a:p>
            <a:pPr lvl="1"/>
            <a:r>
              <a:rPr lang="en-US" sz="1400" dirty="0"/>
              <a:t>Pick right LB algorithm for client application + extensible algorithms</a:t>
            </a:r>
          </a:p>
          <a:p>
            <a:pPr lvl="1"/>
            <a:r>
              <a:rPr lang="en-US" sz="1400" dirty="0"/>
              <a:t>At least 1 less hop for client requests</a:t>
            </a:r>
          </a:p>
          <a:p>
            <a:pPr lvl="1"/>
            <a:r>
              <a:rPr lang="en-US" sz="1400" dirty="0"/>
              <a:t>Cloud-aware patterns (zones, circuit breakers, etc.)</a:t>
            </a:r>
          </a:p>
          <a:p>
            <a:pPr lvl="1"/>
            <a:r>
              <a:rPr lang="en-US" sz="1400" dirty="0"/>
              <a:t>No additional setup, just deploy apps</a:t>
            </a:r>
            <a:endParaRPr lang="en-US" sz="1800" dirty="0"/>
          </a:p>
          <a:p>
            <a:endParaRPr lang="is-IS" sz="1800" dirty="0"/>
          </a:p>
          <a:p>
            <a:r>
              <a:rPr lang="is-IS" sz="1800" b="1" dirty="0"/>
              <a:t>Spring Cloud Gateway is a reactive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API Gateways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883956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Gateways provide a common point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for implementing </a:t>
            </a:r>
          </a:p>
          <a:p>
            <a:r>
              <a:rPr lang="en-US" sz="1800" dirty="0"/>
              <a:t>Authentication</a:t>
            </a:r>
          </a:p>
          <a:p>
            <a:pPr lvl="0"/>
            <a:r>
              <a:rPr lang="en-US" sz="1800" dirty="0"/>
              <a:t>Stress 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26498</TotalTime>
  <Words>660</Words>
  <Application>Microsoft Macintosh PowerPoint</Application>
  <PresentationFormat>On-screen Show (16:9)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Noto Symbol</vt:lpstr>
      <vt:lpstr>Verdana</vt:lpstr>
      <vt:lpstr>Zapf Dingbats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Jeffrey Ellin</cp:lastModifiedBy>
  <cp:revision>272</cp:revision>
  <dcterms:created xsi:type="dcterms:W3CDTF">2015-10-05T21:15:00Z</dcterms:created>
  <dcterms:modified xsi:type="dcterms:W3CDTF">2021-07-14T19:57:38Z</dcterms:modified>
  <cp:category/>
</cp:coreProperties>
</file>