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10" r:id="rId3"/>
    <p:sldId id="312" r:id="rId4"/>
    <p:sldId id="313" r:id="rId5"/>
    <p:sldId id="31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A00"/>
    <a:srgbClr val="423300"/>
    <a:srgbClr val="C55A11"/>
    <a:srgbClr val="AD6513"/>
    <a:srgbClr val="FCC613"/>
    <a:srgbClr val="FFDD6D"/>
    <a:srgbClr val="DD53F8"/>
    <a:srgbClr val="E100FF"/>
    <a:srgbClr val="E85EF9"/>
    <a:srgbClr val="BB3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33"/>
    <p:restoredTop sz="94653"/>
  </p:normalViewPr>
  <p:slideViewPr>
    <p:cSldViewPr snapToGrid="0" showGuides="1">
      <p:cViewPr varScale="1">
        <p:scale>
          <a:sx n="146" d="100"/>
          <a:sy n="146" d="100"/>
        </p:scale>
        <p:origin x="736" y="17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DEFE-3BD7-6534-F0FE-3E6113B8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6" y="2189079"/>
            <a:ext cx="9144000" cy="20305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Understanding A</a:t>
            </a:r>
            <a:b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Website</a:t>
            </a:r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50484" y="5177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6810715" y="590334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75273" y="58750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976C4D-1AC5-50E3-8628-B479D40EB899}"/>
              </a:ext>
            </a:extLst>
          </p:cNvPr>
          <p:cNvSpPr txBox="1">
            <a:spLocks/>
          </p:cNvSpPr>
          <p:nvPr/>
        </p:nvSpPr>
        <p:spPr>
          <a:xfrm>
            <a:off x="723796" y="4219629"/>
            <a:ext cx="9144000" cy="39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>
                <a:solidFill>
                  <a:srgbClr val="745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Full-Stack Web Development Bootcamp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2DCE46-4D3D-048C-110E-664919AF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81" y="194051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360827" y="586221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18" y="36081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045088" y="6065897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Additional Files With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971E6-B7EC-EA7F-3991-14A8A2F0B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594" y="2119676"/>
            <a:ext cx="2691674" cy="26916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4F74C5-24D7-C4DC-DF0F-213FF6A58083}"/>
              </a:ext>
            </a:extLst>
          </p:cNvPr>
          <p:cNvSpPr txBox="1"/>
          <p:nvPr/>
        </p:nvSpPr>
        <p:spPr>
          <a:xfrm>
            <a:off x="5902209" y="1466467"/>
            <a:ext cx="475422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HTML – Hyper Text Markup Language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70B70-9206-4BF8-4CA9-4FC15DB6FA8F}"/>
              </a:ext>
            </a:extLst>
          </p:cNvPr>
          <p:cNvSpPr txBox="1"/>
          <p:nvPr/>
        </p:nvSpPr>
        <p:spPr>
          <a:xfrm>
            <a:off x="5902208" y="1885420"/>
            <a:ext cx="5060339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745A00"/>
                </a:solidFill>
                <a:latin typeface="Poppins"/>
              </a:rPr>
              <a:t>HTML (Hypertext Markup Language) is the standard language for structuring and displaying content on web pages.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9BF0F-A498-52F9-6937-D455572D616D}"/>
              </a:ext>
            </a:extLst>
          </p:cNvPr>
          <p:cNvSpPr txBox="1"/>
          <p:nvPr/>
        </p:nvSpPr>
        <p:spPr>
          <a:xfrm>
            <a:off x="5902209" y="2668340"/>
            <a:ext cx="475422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CSS – Cascading Style Sheets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91C7E-25C9-3358-2A53-BBEC939AB9FB}"/>
              </a:ext>
            </a:extLst>
          </p:cNvPr>
          <p:cNvSpPr txBox="1"/>
          <p:nvPr/>
        </p:nvSpPr>
        <p:spPr>
          <a:xfrm>
            <a:off x="5902208" y="3087293"/>
            <a:ext cx="512576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745A00"/>
                </a:solidFill>
                <a:latin typeface="Poppins"/>
              </a:rPr>
              <a:t>CSS (Cascading Style Sheets) is a language used to style and layout web pages, controlling design elements like colors, fonts, and spacing.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886663-57AE-FEFF-0A53-067DBDCEBF61}"/>
              </a:ext>
            </a:extLst>
          </p:cNvPr>
          <p:cNvSpPr txBox="1"/>
          <p:nvPr/>
        </p:nvSpPr>
        <p:spPr>
          <a:xfrm>
            <a:off x="5902209" y="4045013"/>
            <a:ext cx="475422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JavaScript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95975C-16ED-95BB-3C77-D6458FEAF279}"/>
              </a:ext>
            </a:extLst>
          </p:cNvPr>
          <p:cNvSpPr txBox="1"/>
          <p:nvPr/>
        </p:nvSpPr>
        <p:spPr>
          <a:xfrm>
            <a:off x="5902208" y="4463966"/>
            <a:ext cx="526510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745A00"/>
                </a:solidFill>
                <a:latin typeface="Poppins"/>
              </a:rPr>
              <a:t>JavaScript is a programming language that enables dynamic, interactive features on websites, such as animations, form validation, and real-time content updates.</a:t>
            </a:r>
          </a:p>
        </p:txBody>
      </p:sp>
    </p:spTree>
    <p:extLst>
      <p:ext uri="{BB962C8B-B14F-4D97-AF65-F5344CB8AC3E}">
        <p14:creationId xmlns:p14="http://schemas.microsoft.com/office/powerpoint/2010/main" val="303896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360827" y="800362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039975" y="6219488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988173" y="6183443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HTML Vs.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0E68D4-2335-7F61-B34F-4267AF46C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746" y="1820401"/>
            <a:ext cx="4238179" cy="28651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CE9A37-E0C1-37F1-7756-98127481AEF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" r="21283"/>
          <a:stretch/>
        </p:blipFill>
        <p:spPr>
          <a:xfrm>
            <a:off x="819768" y="1828760"/>
            <a:ext cx="4238179" cy="29117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F35BF6-EC65-DCE5-5E3A-75D37C1C8B01}"/>
              </a:ext>
            </a:extLst>
          </p:cNvPr>
          <p:cNvSpPr txBox="1"/>
          <p:nvPr/>
        </p:nvSpPr>
        <p:spPr>
          <a:xfrm>
            <a:off x="1596626" y="4825027"/>
            <a:ext cx="261213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423300"/>
                </a:solidFill>
                <a:latin typeface="Poppins Medium" pitchFamily="2" charset="77"/>
                <a:cs typeface="Poppins Medium" pitchFamily="2" charset="77"/>
              </a:rPr>
              <a:t>Only 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5BD52-5B74-C7AC-8386-9D58931C2DE7}"/>
              </a:ext>
            </a:extLst>
          </p:cNvPr>
          <p:cNvSpPr txBox="1"/>
          <p:nvPr/>
        </p:nvSpPr>
        <p:spPr>
          <a:xfrm>
            <a:off x="7943770" y="4825027"/>
            <a:ext cx="261213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423300"/>
                </a:solidFill>
                <a:latin typeface="Poppins Medium" pitchFamily="2" charset="77"/>
                <a:cs typeface="Poppins Medium" pitchFamily="2" charset="77"/>
              </a:rPr>
              <a:t>With CSS</a:t>
            </a:r>
          </a:p>
        </p:txBody>
      </p:sp>
    </p:spTree>
    <p:extLst>
      <p:ext uri="{BB962C8B-B14F-4D97-AF65-F5344CB8AC3E}">
        <p14:creationId xmlns:p14="http://schemas.microsoft.com/office/powerpoint/2010/main" val="1962528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360827" y="586221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18" y="36081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045088" y="6065897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JavaScript For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Dynamic Functionality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5BD52-5B74-C7AC-8386-9D58931C2DE7}"/>
              </a:ext>
            </a:extLst>
          </p:cNvPr>
          <p:cNvSpPr txBox="1"/>
          <p:nvPr/>
        </p:nvSpPr>
        <p:spPr>
          <a:xfrm>
            <a:off x="2374085" y="5396478"/>
            <a:ext cx="737080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423300"/>
                </a:solidFill>
                <a:latin typeface="Poppins Medium" pitchFamily="2" charset="77"/>
                <a:cs typeface="Poppins Medium" pitchFamily="2" charset="77"/>
              </a:rPr>
              <a:t>Google Maps – Example of Interactivity with JavaScript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F4531-F297-6EF9-C179-DD15E927E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903" y="1157242"/>
            <a:ext cx="7206194" cy="41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10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380408" y="950010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292522" y="586823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40721" y="6071061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Client Side </a:t>
            </a: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Vs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Server Side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05AECE-D9D6-A591-3754-90C82C0F5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069" y="1862342"/>
            <a:ext cx="1800000" cy="180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B57657-1B1F-8E6F-C469-818CC1BF50C9}"/>
              </a:ext>
            </a:extLst>
          </p:cNvPr>
          <p:cNvSpPr txBox="1"/>
          <p:nvPr/>
        </p:nvSpPr>
        <p:spPr>
          <a:xfrm>
            <a:off x="632824" y="3830499"/>
            <a:ext cx="452265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Client Side Code  |  Front-End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6D5E16-5876-7EF7-63E5-42169B8A5BDE}"/>
              </a:ext>
            </a:extLst>
          </p:cNvPr>
          <p:cNvSpPr txBox="1"/>
          <p:nvPr/>
        </p:nvSpPr>
        <p:spPr>
          <a:xfrm>
            <a:off x="319315" y="4219067"/>
            <a:ext cx="514966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745A00"/>
                </a:solidFill>
                <a:latin typeface="Poppins"/>
              </a:rPr>
              <a:t>Client-side code runs in the user's web browser, handling the presentation and interaction of web pages using languages like HTML, CSS, and JavaScript.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CB627-594E-ED0F-ED56-4851A4833F99}"/>
              </a:ext>
            </a:extLst>
          </p:cNvPr>
          <p:cNvSpPr txBox="1"/>
          <p:nvPr/>
        </p:nvSpPr>
        <p:spPr>
          <a:xfrm>
            <a:off x="7042333" y="3830499"/>
            <a:ext cx="452265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Sever Side Code  |  Backend-End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4846F-8059-8D5B-D684-F2779B5B70E4}"/>
              </a:ext>
            </a:extLst>
          </p:cNvPr>
          <p:cNvSpPr txBox="1"/>
          <p:nvPr/>
        </p:nvSpPr>
        <p:spPr>
          <a:xfrm>
            <a:off x="6728824" y="4219067"/>
            <a:ext cx="514966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745A00"/>
                </a:solidFill>
                <a:latin typeface="Poppins"/>
              </a:rPr>
              <a:t>Server-side code runs on a web server, processing requests, accessing databases, and generating dynamic content before sending it to the client.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A51C0B-36CA-D5E6-8A20-7ABAE38E9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658" y="2113562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33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184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Poppins Medium</vt:lpstr>
      <vt:lpstr>Office Theme</vt:lpstr>
      <vt:lpstr>Understanding A Website</vt:lpstr>
      <vt:lpstr>Additional Files With HTML</vt:lpstr>
      <vt:lpstr>HTML Vs. CSS</vt:lpstr>
      <vt:lpstr>JavaScript For Dynamic Functionality</vt:lpstr>
      <vt:lpstr>Client Side Vs Server Side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Manik Bajaj</cp:lastModifiedBy>
  <cp:revision>281</cp:revision>
  <dcterms:created xsi:type="dcterms:W3CDTF">2024-02-28T11:24:07Z</dcterms:created>
  <dcterms:modified xsi:type="dcterms:W3CDTF">2024-08-27T12:04:41Z</dcterms:modified>
</cp:coreProperties>
</file>