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31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45A00"/>
    <a:srgbClr val="423300"/>
    <a:srgbClr val="C55A11"/>
    <a:srgbClr val="AD6513"/>
    <a:srgbClr val="FCC613"/>
    <a:srgbClr val="FFDD6D"/>
    <a:srgbClr val="DD53F8"/>
    <a:srgbClr val="E100FF"/>
    <a:srgbClr val="E85EF9"/>
    <a:srgbClr val="BB33F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–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E929F9F4-4A8F-4326-A1B4-22849713DDAB}" styleName="Dark Style 1 –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C4B1156A-380E-4F78-BDF5-A606A8083BF9}" styleName="Medium Style 4 –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194"/>
    <p:restoredTop sz="94653"/>
  </p:normalViewPr>
  <p:slideViewPr>
    <p:cSldViewPr snapToGrid="0" showGuides="1">
      <p:cViewPr varScale="1">
        <p:scale>
          <a:sx n="146" d="100"/>
          <a:sy n="146" d="100"/>
        </p:scale>
        <p:origin x="752" y="176"/>
      </p:cViewPr>
      <p:guideLst>
        <p:guide orient="horz" pos="2183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CAFF5F-4593-4642-B263-46DC71846A50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ED73B4-3B7A-5C47-BA0A-325276D0DB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0010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F914B0-5224-B0DF-7293-F406631750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48810A-B6B9-C0BD-1265-DFCF181465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519265-9BFA-1BC2-CDD6-47A3F947ED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E74205-5F65-3747-0E48-5926F2DAE2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549A60-B65A-047C-1901-9E58799F46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19425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F9BB7-6F7E-5B81-4F71-4BE777730C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698EFD-6E2D-073D-2777-B8197B8AD9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FCEA36-4478-D24E-E2AB-CF9EEA3E9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3BC77E-E47B-EBFA-D7E2-EB8CAFC4C6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6C8DF2F-19EC-AA0F-C42C-20F34B9C70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6524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DB8503-2440-79EE-E716-072BE6DE3E8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CF235D-189D-2752-0AD8-7B97748CAC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86B4F1-B968-C9DC-36A0-40D3A92496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E11C7E-F8C8-E7B1-5AE1-6C0FD2430B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B64DB4-9403-A5D1-815E-2C890E8D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42336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910753-60BE-D4E8-DF98-50EB8781B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4FF022-9CC0-F395-2126-25FD48B7EA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C5A9DC-7053-2EC2-614A-ACE263E42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487403-D3DF-EED7-AC4A-58DC6ACD60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4F9626-CF06-4327-1460-B41D736AD6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24892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58E38-3DF8-0E50-B41F-24E2F9647C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DF70C4-F003-C288-3E3B-F320E8EDA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AF0F96-1D0B-7BE6-0DA5-722FDD17D8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BFA99A-36B8-13EE-009B-F71B62B1E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5676F-30E5-E5C7-0601-07574EB2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5193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8B2-55D6-055B-5C09-E65DD8C951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5256CA-6EF2-B2E8-7D4B-52ECBC9585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456E81-36C0-EE8A-9E4E-8470ED18AA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4A4CF9-8A85-9602-5D37-E5036C3F74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A8346B-1F76-4AD0-4C90-AD7234282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9A591F1-5E0B-7A68-8722-F15752987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745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EBFBBD-1722-4224-F9BB-8EBD1C001F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4CB22-1AE7-CA9A-D0DC-DC783753C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55AA36-5AC2-7491-7C18-242609E9FE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A99B3A-36E2-CFCE-6301-878B769EC1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E6ABAF-F340-A78E-DFD6-A0867F846F7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F998BD-30CD-7920-E753-C252CA2B2B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AA7ABC1-3752-46E5-F1AF-00F01D4BE0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82F4455-339C-F08F-C4CD-B3F2A79527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42337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AA960-22DE-E5A9-7830-63B79FA74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1E3637-07FD-41EA-C7DB-1E60FA870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1F13C8-AE6B-EC91-149D-C4F99AB0D4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9F6A696-6FF2-5CBD-6F28-EC15D5709D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0980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68334D-D93A-3844-6818-5266D3B3D6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FB9EED5-89A1-ACE4-55B7-3E9C29A579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EEA3269-AD29-F734-147B-CF871F8F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41824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4EF10A-D478-0EAA-0D79-6B89626364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01B23-CF69-1895-9367-83A95BCF1C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200D4B-7EEA-3448-A4D6-3B78AD012E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856B4C-B757-9048-D019-358A416E5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FE17CD-B648-BBC6-40F2-86A87DD4A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55F0EB-2058-FC2E-EDCF-37CD7BC36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71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6B20EC-5AFE-8DF7-F581-AEE45E4A99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869887F-796D-C2EF-5316-35FE57640F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76A06E-DDBD-D2B6-9290-9E50813A44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77558D9-110B-23FB-23FE-284059F219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28022B-6382-BE9C-A25F-0B02B02931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F23489-F0FC-18E2-45F1-463EFAAB24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65106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201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99037D-89B3-121A-2C40-3A64E3262F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CA659-082C-0B10-3680-E2AAC011B6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A14A2A-5365-7A34-B293-F60F5448412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CE7AAE-89D3-5444-979C-39A9910DDA2F}" type="datetimeFigureOut">
              <a:rPr lang="en-US" smtClean="0"/>
              <a:t>8/28/24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3B83F-380E-CA22-46AF-AE6DC794FD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1D42CC-6023-539B-3E1C-4866E62C81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E6BFF1-75E3-3D43-94C4-129BFF8AF2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8927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4-point Star 4">
            <a:extLst>
              <a:ext uri="{FF2B5EF4-FFF2-40B4-BE49-F238E27FC236}">
                <a16:creationId xmlns:a16="http://schemas.microsoft.com/office/drawing/2014/main" id="{72042A47-18F1-19EA-DA4D-4B338208F7AB}"/>
              </a:ext>
            </a:extLst>
          </p:cNvPr>
          <p:cNvSpPr/>
          <p:nvPr/>
        </p:nvSpPr>
        <p:spPr>
          <a:xfrm rot="2055929">
            <a:off x="360827" y="5862218"/>
            <a:ext cx="397847" cy="339660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4-point Star 5">
            <a:extLst>
              <a:ext uri="{FF2B5EF4-FFF2-40B4-BE49-F238E27FC236}">
                <a16:creationId xmlns:a16="http://schemas.microsoft.com/office/drawing/2014/main" id="{567DD399-6D96-8282-2AF3-7548B8B8E838}"/>
              </a:ext>
            </a:extLst>
          </p:cNvPr>
          <p:cNvSpPr/>
          <p:nvPr/>
        </p:nvSpPr>
        <p:spPr>
          <a:xfrm rot="787370">
            <a:off x="10997918" y="360817"/>
            <a:ext cx="338788" cy="322778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4-point Star 6">
            <a:extLst>
              <a:ext uri="{FF2B5EF4-FFF2-40B4-BE49-F238E27FC236}">
                <a16:creationId xmlns:a16="http://schemas.microsoft.com/office/drawing/2014/main" id="{0BFD952C-DB3A-88EE-1426-2396912F87A0}"/>
              </a:ext>
            </a:extLst>
          </p:cNvPr>
          <p:cNvSpPr/>
          <p:nvPr/>
        </p:nvSpPr>
        <p:spPr>
          <a:xfrm rot="20264836">
            <a:off x="10045088" y="6065897"/>
            <a:ext cx="279617" cy="309052"/>
          </a:xfrm>
          <a:prstGeom prst="star4">
            <a:avLst/>
          </a:prstGeom>
          <a:solidFill>
            <a:srgbClr val="FCC61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F8D7621-FC0B-5370-77AC-A12637AA9E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67313" y="6029624"/>
            <a:ext cx="618386" cy="501804"/>
          </a:xfrm>
          <a:prstGeom prst="rect">
            <a:avLst/>
          </a:prstGeom>
        </p:spPr>
      </p:pic>
      <p:sp>
        <p:nvSpPr>
          <p:cNvPr id="8" name="Title 7">
            <a:extLst>
              <a:ext uri="{FF2B5EF4-FFF2-40B4-BE49-F238E27FC236}">
                <a16:creationId xmlns:a16="http://schemas.microsoft.com/office/drawing/2014/main" id="{1E962599-37BE-7875-19E0-45ED97D7B7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0176" y="236"/>
            <a:ext cx="9144000" cy="867250"/>
          </a:xfrm>
        </p:spPr>
        <p:txBody>
          <a:bodyPr>
            <a:normAutofit/>
          </a:bodyPr>
          <a:lstStyle/>
          <a:p>
            <a:pPr algn="l">
              <a:lnSpc>
                <a:spcPts val="5020"/>
              </a:lnSpc>
            </a:pPr>
            <a:r>
              <a:rPr lang="en-US" sz="3600" b="1" dirty="0">
                <a:solidFill>
                  <a:srgbClr val="423300"/>
                </a:solidFill>
                <a:latin typeface="Poppins" pitchFamily="2" charset="77"/>
                <a:cs typeface="Poppins" pitchFamily="2" charset="77"/>
              </a:rPr>
              <a:t>Meaning and </a:t>
            </a:r>
            <a:r>
              <a:rPr lang="en-US" sz="3600" b="1" dirty="0">
                <a:solidFill>
                  <a:schemeClr val="accent2">
                    <a:lumMod val="75000"/>
                  </a:schemeClr>
                </a:solidFill>
                <a:latin typeface="Poppins" pitchFamily="2" charset="77"/>
                <a:cs typeface="Poppins" pitchFamily="2" charset="77"/>
              </a:rPr>
              <a:t>Use Of Paths</a:t>
            </a:r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B9D6E5F-55F5-1D30-3E84-D17C2CE9B8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8131335"/>
              </p:ext>
            </p:extLst>
          </p:nvPr>
        </p:nvGraphicFramePr>
        <p:xfrm>
          <a:off x="1995488" y="2121745"/>
          <a:ext cx="8128000" cy="2580883"/>
        </p:xfrm>
        <a:graphic>
          <a:graphicData uri="http://schemas.openxmlformats.org/drawingml/2006/table">
            <a:tbl>
              <a:tblPr firstRow="1" bandRow="1">
                <a:tableStyleId>{C4B1156A-380E-4F78-BDF5-A606A8083BF9}</a:tableStyleId>
              </a:tblPr>
              <a:tblGrid>
                <a:gridCol w="3403826">
                  <a:extLst>
                    <a:ext uri="{9D8B030D-6E8A-4147-A177-3AD203B41FA5}">
                      <a16:colId xmlns:a16="http://schemas.microsoft.com/office/drawing/2014/main" val="3940468674"/>
                    </a:ext>
                  </a:extLst>
                </a:gridCol>
                <a:gridCol w="4724174">
                  <a:extLst>
                    <a:ext uri="{9D8B030D-6E8A-4147-A177-3AD203B41FA5}">
                      <a16:colId xmlns:a16="http://schemas.microsoft.com/office/drawing/2014/main" val="770232059"/>
                    </a:ext>
                  </a:extLst>
                </a:gridCol>
              </a:tblGrid>
              <a:tr h="641663"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 Medium" pitchFamily="2" charset="77"/>
                          <a:cs typeface="Poppins Medium" pitchFamily="2" charset="77"/>
                        </a:rPr>
                        <a:t>Path</a:t>
                      </a: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 Medium" pitchFamily="2" charset="77"/>
                          <a:cs typeface="Poppins Medium" pitchFamily="2" charset="77"/>
                        </a:rPr>
                        <a:t>Description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1725302"/>
                  </a:ext>
                </a:extLst>
              </a:tr>
              <a:tr h="484805">
                <a:tc>
                  <a:txBody>
                    <a:bodyPr/>
                    <a:lstStyle/>
                    <a:p>
                      <a:r>
                        <a:rPr lang="en-US" sz="1200" b="0" i="0" dirty="0" err="1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index.html</a:t>
                      </a:r>
                      <a:endParaRPr lang="en-US" sz="1200" b="0" i="0" dirty="0">
                        <a:ln>
                          <a:solidFill>
                            <a:srgbClr val="745A00"/>
                          </a:solidFill>
                        </a:ln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The file is in the same folder as the current page.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09092090"/>
                  </a:ext>
                </a:extLst>
              </a:tr>
              <a:tr h="48480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blogs/</a:t>
                      </a:r>
                      <a:r>
                        <a:rPr lang="en-US" sz="1200" b="0" i="0" dirty="0" err="1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index.html</a:t>
                      </a:r>
                      <a:endParaRPr lang="en-US" sz="1200" b="0" i="0" dirty="0">
                        <a:ln>
                          <a:solidFill>
                            <a:srgbClr val="745A00"/>
                          </a:solidFill>
                        </a:ln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The file is in a subfolder within the current folder.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77522097"/>
                  </a:ext>
                </a:extLst>
              </a:tr>
              <a:tr h="48480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/blog/</a:t>
                      </a:r>
                      <a:r>
                        <a:rPr lang="en-US" sz="1200" b="0" i="0" dirty="0" err="1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index.html</a:t>
                      </a:r>
                      <a:endParaRPr lang="en-US" sz="1200" b="0" i="0" dirty="0">
                        <a:ln>
                          <a:solidFill>
                            <a:srgbClr val="745A00"/>
                          </a:solidFill>
                        </a:ln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The file is in a folder starting from the root of the website.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2128975"/>
                  </a:ext>
                </a:extLst>
              </a:tr>
              <a:tr h="484805"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../</a:t>
                      </a:r>
                      <a:r>
                        <a:rPr lang="en-US" sz="1200" b="0" i="0" dirty="0" err="1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newpage.html</a:t>
                      </a:r>
                      <a:endParaRPr lang="en-US" sz="1200" b="0" i="0" dirty="0">
                        <a:ln>
                          <a:solidFill>
                            <a:srgbClr val="745A00"/>
                          </a:solidFill>
                        </a:ln>
                        <a:latin typeface="Poppins" pitchFamily="2" charset="77"/>
                        <a:cs typeface="Poppins" pitchFamily="2" charset="77"/>
                      </a:endParaRPr>
                    </a:p>
                  </a:txBody>
                  <a:tcPr>
                    <a:lnL w="12700" cmpd="sng">
                      <a:noFill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b="0" i="0" dirty="0">
                          <a:ln>
                            <a:solidFill>
                              <a:srgbClr val="745A00"/>
                            </a:solidFill>
                          </a:ln>
                          <a:latin typeface="Poppins" pitchFamily="2" charset="77"/>
                          <a:cs typeface="Poppins" pitchFamily="2" charset="77"/>
                        </a:rPr>
                        <a:t>The file is located one level up from the current folder.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90659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3896944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3186</TotalTime>
  <Words>74</Words>
  <Application>Microsoft Macintosh PowerPoint</Application>
  <PresentationFormat>Widescreen</PresentationFormat>
  <Paragraphs>11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Poppins</vt:lpstr>
      <vt:lpstr>Poppins Medium</vt:lpstr>
      <vt:lpstr>Office Theme</vt:lpstr>
      <vt:lpstr>Meaning and Use Of Paths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NESTJS</dc:title>
  <dc:creator>Microsoft Office User</dc:creator>
  <cp:lastModifiedBy>Manik Bajaj</cp:lastModifiedBy>
  <cp:revision>276</cp:revision>
  <dcterms:created xsi:type="dcterms:W3CDTF">2024-02-28T11:24:07Z</dcterms:created>
  <dcterms:modified xsi:type="dcterms:W3CDTF">2024-08-28T12:41:27Z</dcterms:modified>
</cp:coreProperties>
</file>