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3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36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Images 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Measurement In Pixels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1CC82-9469-72A5-9085-493A6B07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71" y="1653721"/>
            <a:ext cx="2540000" cy="381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E7213-B966-C145-9A55-CCF3050FB199}"/>
              </a:ext>
            </a:extLst>
          </p:cNvPr>
          <p:cNvCxnSpPr/>
          <p:nvPr/>
        </p:nvCxnSpPr>
        <p:spPr>
          <a:xfrm>
            <a:off x="1647371" y="1488010"/>
            <a:ext cx="254000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2E14E5-2CF6-88FA-EAA7-942D2FA8885A}"/>
              </a:ext>
            </a:extLst>
          </p:cNvPr>
          <p:cNvSpPr txBox="1"/>
          <p:nvPr/>
        </p:nvSpPr>
        <p:spPr>
          <a:xfrm>
            <a:off x="6104708" y="2259868"/>
            <a:ext cx="5434149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Images are measured in pixels, with each pixel representing a tiny dot. More pixels result in higher resolution and clearer images. Written as 200 x 300 (W x 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B72E5-8EF2-F00D-1E93-8F3597065C49}"/>
              </a:ext>
            </a:extLst>
          </p:cNvPr>
          <p:cNvSpPr txBox="1"/>
          <p:nvPr/>
        </p:nvSpPr>
        <p:spPr>
          <a:xfrm>
            <a:off x="6104708" y="1871300"/>
            <a:ext cx="389227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Unit Of Measurement (pixels - </a:t>
            </a:r>
            <a:r>
              <a:rPr lang="en-US" sz="1400" b="1" dirty="0" err="1">
                <a:solidFill>
                  <a:srgbClr val="423300"/>
                </a:solidFill>
                <a:latin typeface="Poppins"/>
              </a:rPr>
              <a:t>px</a:t>
            </a:r>
            <a:r>
              <a:rPr lang="en-US" sz="1400" b="1" dirty="0">
                <a:solidFill>
                  <a:srgbClr val="423300"/>
                </a:solidFill>
                <a:latin typeface="Poppins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59B1B-9EF2-304E-47C7-C346BCE58D72}"/>
              </a:ext>
            </a:extLst>
          </p:cNvPr>
          <p:cNvSpPr txBox="1"/>
          <p:nvPr/>
        </p:nvSpPr>
        <p:spPr>
          <a:xfrm>
            <a:off x="2117413" y="1162921"/>
            <a:ext cx="159991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200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Poppins"/>
              </a:rPr>
              <a:t>px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Poppin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E79164-3B12-512E-DDB3-27E0A67CF946}"/>
              </a:ext>
            </a:extLst>
          </p:cNvPr>
          <p:cNvCxnSpPr>
            <a:cxnSpLocks/>
          </p:cNvCxnSpPr>
          <p:nvPr/>
        </p:nvCxnSpPr>
        <p:spPr>
          <a:xfrm>
            <a:off x="1499327" y="1711785"/>
            <a:ext cx="0" cy="37519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12B001-26CB-CFB3-8135-73D7CBDB7F99}"/>
              </a:ext>
            </a:extLst>
          </p:cNvPr>
          <p:cNvSpPr txBox="1"/>
          <p:nvPr/>
        </p:nvSpPr>
        <p:spPr>
          <a:xfrm rot="16200000">
            <a:off x="915859" y="3161045"/>
            <a:ext cx="748938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300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Poppins"/>
              </a:rPr>
              <a:t>px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Poppi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E0775-2D84-41E0-7E0D-A96681CF4F0A}"/>
              </a:ext>
            </a:extLst>
          </p:cNvPr>
          <p:cNvSpPr txBox="1"/>
          <p:nvPr/>
        </p:nvSpPr>
        <p:spPr>
          <a:xfrm>
            <a:off x="6104708" y="4088668"/>
            <a:ext cx="5434149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Aspect ratio is the ratio of an image's width to its height, ensuring proportional resizing without distortion.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22162-915D-9920-F8B2-2C744929E521}"/>
              </a:ext>
            </a:extLst>
          </p:cNvPr>
          <p:cNvSpPr txBox="1"/>
          <p:nvPr/>
        </p:nvSpPr>
        <p:spPr>
          <a:xfrm>
            <a:off x="6104708" y="3700100"/>
            <a:ext cx="389227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Aspect Ratio Of Images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414A9-F068-1B76-4BEC-020D515A5872}"/>
              </a:ext>
            </a:extLst>
          </p:cNvPr>
          <p:cNvSpPr txBox="1"/>
          <p:nvPr/>
        </p:nvSpPr>
        <p:spPr>
          <a:xfrm>
            <a:off x="6104708" y="4759228"/>
            <a:ext cx="5434149" cy="3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 Medium" pitchFamily="2" charset="77"/>
                <a:cs typeface="Poppins Medium" pitchFamily="2" charset="77"/>
              </a:rPr>
              <a:t>For image of size 200px x 300px the aspect ratio is 2:3</a:t>
            </a:r>
          </a:p>
        </p:txBody>
      </p: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86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Poppins Medium</vt:lpstr>
      <vt:lpstr>Office Theme</vt:lpstr>
      <vt:lpstr>Images and Measurement In Pixels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274</cp:revision>
  <dcterms:created xsi:type="dcterms:W3CDTF">2024-02-28T11:24:07Z</dcterms:created>
  <dcterms:modified xsi:type="dcterms:W3CDTF">2024-08-28T12:22:46Z</dcterms:modified>
</cp:coreProperties>
</file>