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10" r:id="rId3"/>
    <p:sldId id="312" r:id="rId4"/>
    <p:sldId id="313" r:id="rId5"/>
    <p:sldId id="314" r:id="rId6"/>
    <p:sldId id="315" r:id="rId7"/>
    <p:sldId id="31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A00"/>
    <a:srgbClr val="423300"/>
    <a:srgbClr val="C55A11"/>
    <a:srgbClr val="AD6513"/>
    <a:srgbClr val="FCC613"/>
    <a:srgbClr val="FFDD6D"/>
    <a:srgbClr val="DD53F8"/>
    <a:srgbClr val="E100FF"/>
    <a:srgbClr val="E85EF9"/>
    <a:srgbClr val="BB3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84335"/>
  </p:normalViewPr>
  <p:slideViewPr>
    <p:cSldViewPr snapToGrid="0" showGuides="1">
      <p:cViewPr varScale="1">
        <p:scale>
          <a:sx n="73" d="100"/>
          <a:sy n="73" d="100"/>
        </p:scale>
        <p:origin x="1896" y="192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The main difference is that </a:t>
            </a:r>
            <a:r>
              <a:rPr lang="en-IN" b="1" dirty="0"/>
              <a:t>vector images</a:t>
            </a:r>
            <a:r>
              <a:rPr lang="en-IN" dirty="0"/>
              <a:t> are made of paths and can be scaled infinitely without losing quality, while </a:t>
            </a:r>
            <a:r>
              <a:rPr lang="en-IN" b="1" dirty="0"/>
              <a:t>raster images</a:t>
            </a:r>
            <a:r>
              <a:rPr lang="en-IN" dirty="0"/>
              <a:t> (like JPEG, PNG) are made of pixels and lose clarity when resized.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8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ED73B4-3B7A-5C47-BA0A-325276D0DB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5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Widely Used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Image Formats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51150E8-208E-AE2E-6469-F7407D2AF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78576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45088" y="606589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Types Of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Images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EE1F2-DB8A-D4CE-6D5D-74B5A6144C38}"/>
              </a:ext>
            </a:extLst>
          </p:cNvPr>
          <p:cNvSpPr txBox="1"/>
          <p:nvPr/>
        </p:nvSpPr>
        <p:spPr>
          <a:xfrm>
            <a:off x="3342415" y="3475899"/>
            <a:ext cx="54341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b="1" dirty="0">
                <a:solidFill>
                  <a:srgbClr val="423300"/>
                </a:solidFill>
                <a:latin typeface="Poppins"/>
              </a:rPr>
              <a:t>Commonly Used Image Formats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DC4425-544E-0C2B-FD64-0F9BD5886A51}"/>
              </a:ext>
            </a:extLst>
          </p:cNvPr>
          <p:cNvSpPr txBox="1"/>
          <p:nvPr/>
        </p:nvSpPr>
        <p:spPr>
          <a:xfrm>
            <a:off x="1626825" y="3949105"/>
            <a:ext cx="8865326" cy="61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40"/>
              </a:lnSpc>
            </a:pPr>
            <a:r>
              <a:rPr lang="en-US" sz="1400" dirty="0">
                <a:solidFill>
                  <a:srgbClr val="745A00"/>
                </a:solidFill>
                <a:latin typeface="Poppins"/>
              </a:rPr>
              <a:t>A computer is an electronic device that processes data, executes instructions, and performs tasks through hardware and software to solve problems and automate operations.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DAD911-72FB-850A-B53D-9E7FF7B4F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997" y="2597010"/>
            <a:ext cx="720000" cy="72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714864C-2DF8-37E5-A562-73D1DFC39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5316" y="2597010"/>
            <a:ext cx="720000" cy="72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89C750-1792-D0B7-7EDE-C9B664A62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635" y="2597010"/>
            <a:ext cx="720000" cy="72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C70B5AB-EBAE-B591-3106-9095D36C34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954" y="259701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9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62C81E-F611-83BB-9CE8-E39C62258C65}"/>
              </a:ext>
            </a:extLst>
          </p:cNvPr>
          <p:cNvSpPr/>
          <p:nvPr/>
        </p:nvSpPr>
        <p:spPr>
          <a:xfrm>
            <a:off x="1506583" y="2442256"/>
            <a:ext cx="2786743" cy="2046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465330" y="904596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388319" y="5966740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885289" y="5875096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Understanding The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JPEG/JPG 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D1D07-6B2D-4776-4E1F-A1861503DCB2}"/>
              </a:ext>
            </a:extLst>
          </p:cNvPr>
          <p:cNvSpPr txBox="1"/>
          <p:nvPr/>
        </p:nvSpPr>
        <p:spPr>
          <a:xfrm>
            <a:off x="6095999" y="1841633"/>
            <a:ext cx="5468983" cy="3670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Lossy Compression: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Reduces file size by discarding some image data, suitable for photos.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Small File Size: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Efficiently balances quality and file size, ideal for web use.</a:t>
            </a:r>
          </a:p>
          <a:p>
            <a:pPr>
              <a:lnSpc>
                <a:spcPct val="150000"/>
              </a:lnSpc>
            </a:pPr>
            <a:br>
              <a:rPr lang="en-US" sz="1200" dirty="0">
                <a:solidFill>
                  <a:srgbClr val="745A00"/>
                </a:solidFill>
                <a:latin typeface="Poppins"/>
              </a:rPr>
            </a:br>
            <a:r>
              <a:rPr lang="en-US" sz="1200" b="1" dirty="0">
                <a:solidFill>
                  <a:srgbClr val="745A00"/>
                </a:solidFill>
                <a:latin typeface="Poppins"/>
              </a:rPr>
              <a:t>16.7 Million Colors: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Supports millions of colors, making it great for detailed images.</a:t>
            </a:r>
          </a:p>
          <a:p>
            <a:pPr>
              <a:lnSpc>
                <a:spcPct val="150000"/>
              </a:lnSpc>
            </a:pPr>
            <a:br>
              <a:rPr lang="en-US" sz="1200" dirty="0">
                <a:solidFill>
                  <a:srgbClr val="745A00"/>
                </a:solidFill>
                <a:latin typeface="Poppins"/>
              </a:rPr>
            </a:br>
            <a:r>
              <a:rPr lang="en-US" sz="1200" b="1" dirty="0">
                <a:solidFill>
                  <a:srgbClr val="745A00"/>
                </a:solidFill>
                <a:latin typeface="Poppins"/>
              </a:rPr>
              <a:t>Opaque Images: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Does not support transparency, unlike PNG.</a:t>
            </a:r>
          </a:p>
          <a:p>
            <a:pPr>
              <a:lnSpc>
                <a:spcPct val="150000"/>
              </a:lnSpc>
            </a:pPr>
            <a:br>
              <a:rPr lang="en-US" sz="1200" dirty="0">
                <a:solidFill>
                  <a:srgbClr val="745A00"/>
                </a:solidFill>
                <a:latin typeface="Poppins"/>
              </a:rPr>
            </a:br>
            <a:r>
              <a:rPr lang="en-US" sz="1200" b="1" dirty="0">
                <a:solidFill>
                  <a:srgbClr val="745A00"/>
                </a:solidFill>
                <a:latin typeface="Poppins"/>
              </a:rPr>
              <a:t>Universal Support: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Supported by all web browsers and image software.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2F20D4-1A69-B2D1-4F9B-0AC7237D3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6845" y="2592650"/>
            <a:ext cx="1800000" cy="180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BBD680C-9591-4C90-0991-9D42ECA90368}"/>
              </a:ext>
            </a:extLst>
          </p:cNvPr>
          <p:cNvSpPr txBox="1"/>
          <p:nvPr/>
        </p:nvSpPr>
        <p:spPr>
          <a:xfrm>
            <a:off x="1570780" y="4639164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Does Not Support Transparency</a:t>
            </a:r>
          </a:p>
        </p:txBody>
      </p:sp>
    </p:spTree>
    <p:extLst>
      <p:ext uri="{BB962C8B-B14F-4D97-AF65-F5344CB8AC3E}">
        <p14:creationId xmlns:p14="http://schemas.microsoft.com/office/powerpoint/2010/main" val="82700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717880" y="6009251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475404" y="341003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238296" y="5968163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Understanding The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PNG 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D1D07-6B2D-4776-4E1F-A1861503DCB2}"/>
              </a:ext>
            </a:extLst>
          </p:cNvPr>
          <p:cNvSpPr txBox="1"/>
          <p:nvPr/>
        </p:nvSpPr>
        <p:spPr>
          <a:xfrm>
            <a:off x="6095999" y="1841633"/>
            <a:ext cx="5468983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Lossless Compression: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Retains all image data, maintaining high quality without losing detail.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Supports Transparency: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Allows images to have transparent backgrounds, useful for logos and icons.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Supports 24-bit Color: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Offers up to 16.7 million colors, ideal for detailed images.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Larger File Size: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Generally larger than JPEG due to lossless compression, but maintains quality.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Widely Supported: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Supported by all modern web browsers and image editing software.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C5D45A-173A-535C-DB12-B478781A9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851" y="2565513"/>
            <a:ext cx="1800000" cy="180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1E0D31-00B7-FA9A-1F11-A9E92B8D03DB}"/>
              </a:ext>
            </a:extLst>
          </p:cNvPr>
          <p:cNvSpPr txBox="1"/>
          <p:nvPr/>
        </p:nvSpPr>
        <p:spPr>
          <a:xfrm>
            <a:off x="1779786" y="4427926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Supports Transparency</a:t>
            </a:r>
          </a:p>
        </p:txBody>
      </p:sp>
    </p:spTree>
    <p:extLst>
      <p:ext uri="{BB962C8B-B14F-4D97-AF65-F5344CB8AC3E}">
        <p14:creationId xmlns:p14="http://schemas.microsoft.com/office/powerpoint/2010/main" val="80966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551269" y="1071491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344776" y="6118808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798296" y="593003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Understanding The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SVG 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D1D07-6B2D-4776-4E1F-A1861503DCB2}"/>
              </a:ext>
            </a:extLst>
          </p:cNvPr>
          <p:cNvSpPr txBox="1"/>
          <p:nvPr/>
        </p:nvSpPr>
        <p:spPr>
          <a:xfrm>
            <a:off x="6095999" y="1841633"/>
            <a:ext cx="5468983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Infinite Scalability: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Vector-based, scales without losing quality, perfect for logos and icons.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Small File Size: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Lightweight files, often smaller than raster images at high resolutions.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Easily Editable: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Can be modified with code or graphic editors, ideal for web design.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Supports Transparency: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Allows transparent backgrounds, useful for layered designs.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Broad Support: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Supported by modern web browsers and design software, versatile for web use.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E0D31-00B7-FA9A-1F11-A9E92B8D03DB}"/>
              </a:ext>
            </a:extLst>
          </p:cNvPr>
          <p:cNvSpPr txBox="1"/>
          <p:nvPr/>
        </p:nvSpPr>
        <p:spPr>
          <a:xfrm>
            <a:off x="1779786" y="4289427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Used For Vector Graphics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F66713-162E-F81A-4393-9613B57D5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5851" y="256551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72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629646" y="6112146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536364" y="468105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176424" y="6071059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Raster Vs.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Vector Images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E0D31-00B7-FA9A-1F11-A9E92B8D03DB}"/>
              </a:ext>
            </a:extLst>
          </p:cNvPr>
          <p:cNvSpPr txBox="1"/>
          <p:nvPr/>
        </p:nvSpPr>
        <p:spPr>
          <a:xfrm>
            <a:off x="1779786" y="4986112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Vector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79E3FC-8BA5-9269-2ABC-75D8A0FE94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9667" y="2076362"/>
            <a:ext cx="4456839" cy="27867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2A2E3F-2CD8-56D0-DF40-D1F10FBBB3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7695" y="2568573"/>
            <a:ext cx="1796311" cy="1457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5D8AC25-4325-2550-EB63-7F7E69424B56}"/>
              </a:ext>
            </a:extLst>
          </p:cNvPr>
          <p:cNvSpPr txBox="1"/>
          <p:nvPr/>
        </p:nvSpPr>
        <p:spPr>
          <a:xfrm>
            <a:off x="7945454" y="4986113"/>
            <a:ext cx="2612130" cy="325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Poppins"/>
              </a:rPr>
              <a:t>Raster</a:t>
            </a:r>
          </a:p>
        </p:txBody>
      </p:sp>
    </p:spTree>
    <p:extLst>
      <p:ext uri="{BB962C8B-B14F-4D97-AF65-F5344CB8AC3E}">
        <p14:creationId xmlns:p14="http://schemas.microsoft.com/office/powerpoint/2010/main" val="1617556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551269" y="1071491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344776" y="6118808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798296" y="593003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Understanding The </a:t>
            </a:r>
            <a:r>
              <a:rPr lang="en-US" sz="3600" b="1" dirty="0" err="1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WebP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 Format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D1D07-6B2D-4776-4E1F-A1861503DCB2}"/>
              </a:ext>
            </a:extLst>
          </p:cNvPr>
          <p:cNvSpPr txBox="1"/>
          <p:nvPr/>
        </p:nvSpPr>
        <p:spPr>
          <a:xfrm>
            <a:off x="6095999" y="1841633"/>
            <a:ext cx="5468983" cy="3947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Lossy and Lossless: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Supports both lossy and lossless compression, offering flexibility in balancing quality and file size.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Supports Transparency: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Allows for transparent backgrounds, useful in web design, similar to PNG.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Supports 24-bit Color: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Handles millions of colors, maintaining image quality.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Smaller File Size: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Typically produces smaller files than JPEG or PNG, reducing load times.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rgbClr val="745A00"/>
              </a:solidFill>
              <a:latin typeface="Poppins"/>
            </a:endParaRP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745A00"/>
                </a:solidFill>
                <a:latin typeface="Poppins"/>
              </a:rPr>
              <a:t>Broad Support: </a:t>
            </a:r>
            <a:r>
              <a:rPr lang="en-US" sz="1200" dirty="0">
                <a:solidFill>
                  <a:srgbClr val="745A00"/>
                </a:solidFill>
                <a:latin typeface="Poppins"/>
              </a:rPr>
              <a:t>Increasingly supported by modern browsers, though not yet universal.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25A10-7D8B-C8F9-645B-291B9C92C8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7474" y="2565513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47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3615</TotalTime>
  <Words>430</Words>
  <Application>Microsoft Macintosh PowerPoint</Application>
  <PresentationFormat>Widescreen</PresentationFormat>
  <Paragraphs>51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Poppins</vt:lpstr>
      <vt:lpstr>Office Theme</vt:lpstr>
      <vt:lpstr>Widely Used Image Formats</vt:lpstr>
      <vt:lpstr>Types Of Images</vt:lpstr>
      <vt:lpstr>Understanding The JPEG/JPG Format</vt:lpstr>
      <vt:lpstr>Understanding The PNG Format</vt:lpstr>
      <vt:lpstr>Understanding The SVG Format</vt:lpstr>
      <vt:lpstr>Raster Vs. Vector Images</vt:lpstr>
      <vt:lpstr>Understanding The WebP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Microsoft Office User</cp:lastModifiedBy>
  <cp:revision>285</cp:revision>
  <dcterms:created xsi:type="dcterms:W3CDTF">2024-02-28T11:24:07Z</dcterms:created>
  <dcterms:modified xsi:type="dcterms:W3CDTF">2024-09-21T08:57:37Z</dcterms:modified>
</cp:coreProperties>
</file>