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0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27"/>
  </p:normalViewPr>
  <p:slideViewPr>
    <p:cSldViewPr snapToGrid="0" showGuides="1">
      <p:cViewPr varScale="1">
        <p:scale>
          <a:sx n="84" d="100"/>
          <a:sy n="84" d="100"/>
        </p:scale>
        <p:origin x="1464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Block Vs.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Inline Elements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BD7D05-C4B5-3EF4-C687-E94DE5B0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Block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3754575"/>
            <a:ext cx="5434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Block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227781"/>
            <a:ext cx="8865326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A block-level element always takes up the full width available. A block-level element always starts on a new line, and the browsers automatically add some space (a margin) before and after the element.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6C940-1F1F-00E2-0EDD-32C000113D08}"/>
              </a:ext>
            </a:extLst>
          </p:cNvPr>
          <p:cNvSpPr/>
          <p:nvPr/>
        </p:nvSpPr>
        <p:spPr>
          <a:xfrm>
            <a:off x="2198914" y="1856605"/>
            <a:ext cx="7794171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E7711-6B5B-B6F5-D115-B0A23FB7D1DF}"/>
              </a:ext>
            </a:extLst>
          </p:cNvPr>
          <p:cNvCxnSpPr>
            <a:cxnSpLocks/>
          </p:cNvCxnSpPr>
          <p:nvPr/>
        </p:nvCxnSpPr>
        <p:spPr>
          <a:xfrm>
            <a:off x="2198914" y="1637211"/>
            <a:ext cx="779417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2084FE-52E7-0586-47C5-7C52FB665812}"/>
              </a:ext>
            </a:extLst>
          </p:cNvPr>
          <p:cNvSpPr txBox="1"/>
          <p:nvPr/>
        </p:nvSpPr>
        <p:spPr>
          <a:xfrm>
            <a:off x="4753423" y="1294912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100%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B3249-9499-5BDC-B9DE-29E3282D4D71}"/>
              </a:ext>
            </a:extLst>
          </p:cNvPr>
          <p:cNvSpPr/>
          <p:nvPr/>
        </p:nvSpPr>
        <p:spPr>
          <a:xfrm>
            <a:off x="2198914" y="2788422"/>
            <a:ext cx="7794171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324B2-F813-34BA-7D27-C40D8D95E739}"/>
              </a:ext>
            </a:extLst>
          </p:cNvPr>
          <p:cNvSpPr txBox="1"/>
          <p:nvPr/>
        </p:nvSpPr>
        <p:spPr>
          <a:xfrm>
            <a:off x="4753423" y="2026432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&lt;p&gt;This is a paragraph&lt;/p&gt;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98209-C1DA-E099-989D-E7D40E825605}"/>
              </a:ext>
            </a:extLst>
          </p:cNvPr>
          <p:cNvSpPr txBox="1"/>
          <p:nvPr/>
        </p:nvSpPr>
        <p:spPr>
          <a:xfrm>
            <a:off x="4753423" y="2958249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&lt;p&gt;This is a new paragraph&lt;/p&gt;</a:t>
            </a:r>
          </a:p>
        </p:txBody>
      </p: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92804" y="80036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70899" y="6063869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99850" y="612600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Examples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Block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2219783" y="1816985"/>
            <a:ext cx="2648308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&lt;address&gt;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&lt;article&gt;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&lt;aside&gt;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&lt;blockquote&gt;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&lt;canvas&gt;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&lt;dd&gt;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&lt;dl&gt;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&lt;dt&gt;</a:t>
            </a:r>
          </a:p>
          <a:p>
            <a:pPr>
              <a:lnSpc>
                <a:spcPct val="150000"/>
              </a:lnSpc>
            </a:pPr>
            <a:br>
              <a:rPr lang="en-US" sz="1400" dirty="0">
                <a:solidFill>
                  <a:srgbClr val="745A00"/>
                </a:solidFill>
                <a:latin typeface="Poppins"/>
              </a:rPr>
            </a:br>
            <a:endParaRPr lang="en-US" sz="1400" dirty="0">
              <a:solidFill>
                <a:srgbClr val="745A00"/>
              </a:solidFill>
              <a:latin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3CD14-81F2-9586-953E-47A42DAF0507}"/>
              </a:ext>
            </a:extLst>
          </p:cNvPr>
          <p:cNvSpPr txBox="1"/>
          <p:nvPr/>
        </p:nvSpPr>
        <p:spPr>
          <a:xfrm>
            <a:off x="5407120" y="1816985"/>
            <a:ext cx="2648308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fieldset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figcaption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&lt;figure&gt;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&lt;form&gt;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&lt;h1&gt;-&lt;h6&gt;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hr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&lt;li&gt;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&lt;main&gt;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24567-7A09-71F8-DAF3-400C2B38F02A}"/>
              </a:ext>
            </a:extLst>
          </p:cNvPr>
          <p:cNvSpPr txBox="1"/>
          <p:nvPr/>
        </p:nvSpPr>
        <p:spPr>
          <a:xfrm>
            <a:off x="8446411" y="1816985"/>
            <a:ext cx="2648308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&lt;nav&gt;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noscript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ol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&lt;p&gt;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&lt;pre&gt;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&lt;section&gt;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tfoot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ul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&lt;video&gt;</a:t>
            </a:r>
          </a:p>
        </p:txBody>
      </p:sp>
    </p:spTree>
    <p:extLst>
      <p:ext uri="{BB962C8B-B14F-4D97-AF65-F5344CB8AC3E}">
        <p14:creationId xmlns:p14="http://schemas.microsoft.com/office/powerpoint/2010/main" val="161223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Inline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3754575"/>
            <a:ext cx="5434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Inline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227781"/>
            <a:ext cx="8865326" cy="3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Inline elements occupy only as much width as necessary and do not start on a new line.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6C940-1F1F-00E2-0EDD-32C000113D08}"/>
              </a:ext>
            </a:extLst>
          </p:cNvPr>
          <p:cNvSpPr/>
          <p:nvPr/>
        </p:nvSpPr>
        <p:spPr>
          <a:xfrm>
            <a:off x="2198914" y="1856605"/>
            <a:ext cx="3644537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324B2-F813-34BA-7D27-C40D8D95E739}"/>
              </a:ext>
            </a:extLst>
          </p:cNvPr>
          <p:cNvSpPr txBox="1"/>
          <p:nvPr/>
        </p:nvSpPr>
        <p:spPr>
          <a:xfrm>
            <a:off x="2715117" y="2026432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&lt;a&gt;Link One&lt;/a&gt;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9B061-4210-59E9-0A4B-152719F0E96B}"/>
              </a:ext>
            </a:extLst>
          </p:cNvPr>
          <p:cNvSpPr/>
          <p:nvPr/>
        </p:nvSpPr>
        <p:spPr>
          <a:xfrm>
            <a:off x="6335485" y="1856605"/>
            <a:ext cx="3644537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A5D3F-55FA-EC7C-5548-EB5BC0D9EC77}"/>
              </a:ext>
            </a:extLst>
          </p:cNvPr>
          <p:cNvSpPr txBox="1"/>
          <p:nvPr/>
        </p:nvSpPr>
        <p:spPr>
          <a:xfrm>
            <a:off x="6851688" y="2026432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&lt;a&gt;Link One&lt;/a&gt;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2D80C-436C-6908-3009-C5AA00BE24F3}"/>
              </a:ext>
            </a:extLst>
          </p:cNvPr>
          <p:cNvSpPr/>
          <p:nvPr/>
        </p:nvSpPr>
        <p:spPr>
          <a:xfrm>
            <a:off x="2198915" y="2771005"/>
            <a:ext cx="2315024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2A932-F44F-5178-7630-DF934CBE6617}"/>
              </a:ext>
            </a:extLst>
          </p:cNvPr>
          <p:cNvSpPr txBox="1"/>
          <p:nvPr/>
        </p:nvSpPr>
        <p:spPr>
          <a:xfrm>
            <a:off x="2781659" y="2940832"/>
            <a:ext cx="1389018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&lt;a&gt;Link One&lt;/a&gt;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46AD1B-ADA4-DD8D-89EF-994E70354AFF}"/>
              </a:ext>
            </a:extLst>
          </p:cNvPr>
          <p:cNvSpPr/>
          <p:nvPr/>
        </p:nvSpPr>
        <p:spPr>
          <a:xfrm>
            <a:off x="4937760" y="2771005"/>
            <a:ext cx="2315023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60748-F5AA-6B90-680B-63908CF0B54E}"/>
              </a:ext>
            </a:extLst>
          </p:cNvPr>
          <p:cNvSpPr txBox="1"/>
          <p:nvPr/>
        </p:nvSpPr>
        <p:spPr>
          <a:xfrm>
            <a:off x="5400762" y="2940832"/>
            <a:ext cx="1389018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&lt;a&gt;Link Two&lt;/a&gt;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4C40D1-64ED-21CF-32DD-221144769D4A}"/>
              </a:ext>
            </a:extLst>
          </p:cNvPr>
          <p:cNvSpPr/>
          <p:nvPr/>
        </p:nvSpPr>
        <p:spPr>
          <a:xfrm>
            <a:off x="7663543" y="2771005"/>
            <a:ext cx="2315023" cy="67329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CCFC3F-D9FB-E5B7-9273-C01ABAC72844}"/>
              </a:ext>
            </a:extLst>
          </p:cNvPr>
          <p:cNvSpPr txBox="1"/>
          <p:nvPr/>
        </p:nvSpPr>
        <p:spPr>
          <a:xfrm>
            <a:off x="7879799" y="2940832"/>
            <a:ext cx="188251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&lt;a&gt;Link Three&lt;/a&gt;</a:t>
            </a:r>
          </a:p>
        </p:txBody>
      </p:sp>
    </p:spTree>
    <p:extLst>
      <p:ext uri="{BB962C8B-B14F-4D97-AF65-F5344CB8AC3E}">
        <p14:creationId xmlns:p14="http://schemas.microsoft.com/office/powerpoint/2010/main" val="99754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92804" y="80036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70899" y="6063869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99850" y="612600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Examples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Inline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2219783" y="1816985"/>
            <a:ext cx="2648308" cy="394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&lt;a&gt;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abbr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&lt;acronym&gt;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&lt;b&gt;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bdo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&lt;big&gt;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br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&lt;button&gt;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&lt;cite&gt;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&lt;code&gt;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dfn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em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3CD14-81F2-9586-953E-47A42DAF0507}"/>
              </a:ext>
            </a:extLst>
          </p:cNvPr>
          <p:cNvSpPr txBox="1"/>
          <p:nvPr/>
        </p:nvSpPr>
        <p:spPr>
          <a:xfrm>
            <a:off x="5407120" y="1816985"/>
            <a:ext cx="2648308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i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img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&lt;input&gt;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kbd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&lt;label&gt;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&lt;map&gt;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&lt;object&gt;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&lt;output&gt;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&lt;q&gt;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&lt;samp&gt;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24567-7A09-71F8-DAF3-400C2B38F02A}"/>
              </a:ext>
            </a:extLst>
          </p:cNvPr>
          <p:cNvSpPr txBox="1"/>
          <p:nvPr/>
        </p:nvSpPr>
        <p:spPr>
          <a:xfrm>
            <a:off x="8446411" y="1816985"/>
            <a:ext cx="2648308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&lt;select&gt;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&lt;small&gt;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&lt;span&gt;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&lt;strong&gt;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&lt;sub&gt;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&lt;sup&gt;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textarea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&lt;time&gt;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</a:t>
            </a:r>
            <a:r>
              <a:rPr lang="en-US" sz="1400" dirty="0" err="1">
                <a:solidFill>
                  <a:srgbClr val="745A00"/>
                </a:solidFill>
                <a:latin typeface="Poppins"/>
              </a:rPr>
              <a:t>tt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&lt;var&gt;</a:t>
            </a:r>
          </a:p>
        </p:txBody>
      </p:sp>
    </p:spTree>
    <p:extLst>
      <p:ext uri="{BB962C8B-B14F-4D97-AF65-F5344CB8AC3E}">
        <p14:creationId xmlns:p14="http://schemas.microsoft.com/office/powerpoint/2010/main" val="18580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341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Block Vs. Inline Elements</vt:lpstr>
      <vt:lpstr>What is a Block Element</vt:lpstr>
      <vt:lpstr>Examples Of Block Elements</vt:lpstr>
      <vt:lpstr>What is an Inline Element</vt:lpstr>
      <vt:lpstr>Examples Of Inline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281</cp:revision>
  <dcterms:created xsi:type="dcterms:W3CDTF">2024-02-28T11:24:07Z</dcterms:created>
  <dcterms:modified xsi:type="dcterms:W3CDTF">2024-09-21T11:45:05Z</dcterms:modified>
</cp:coreProperties>
</file>