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0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7"/>
  </p:normalViewPr>
  <p:slideViewPr>
    <p:cSldViewPr snapToGrid="0" showGuides="1">
      <p:cViewPr varScale="1">
        <p:scale>
          <a:sx n="84" d="100"/>
          <a:sy n="84" d="100"/>
        </p:scale>
        <p:origin x="1464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List Items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D319A2-17DA-557D-452B-42026391E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7857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are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List Items?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4122666"/>
            <a:ext cx="543414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List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595872"/>
            <a:ext cx="8865326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List items in HTML are used to organize content into structured, readable lists, enhancing navigation, readability, and accessibility on web pages.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B49C1-1CEF-917F-F62F-D5C130049CD4}"/>
              </a:ext>
            </a:extLst>
          </p:cNvPr>
          <p:cNvSpPr txBox="1"/>
          <p:nvPr/>
        </p:nvSpPr>
        <p:spPr>
          <a:xfrm>
            <a:off x="1560656" y="2417572"/>
            <a:ext cx="1563901" cy="14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Red</a:t>
            </a:r>
          </a:p>
          <a:p>
            <a:pPr marL="285750" indent="-285750">
              <a:lnSpc>
                <a:spcPts val="21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Blue</a:t>
            </a:r>
          </a:p>
          <a:p>
            <a:pPr marL="285750" indent="-285750">
              <a:lnSpc>
                <a:spcPts val="21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Green</a:t>
            </a:r>
          </a:p>
          <a:p>
            <a:pPr marL="285750" indent="-285750">
              <a:lnSpc>
                <a:spcPts val="21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Yellow</a:t>
            </a:r>
          </a:p>
          <a:p>
            <a:pPr marL="285750" indent="-285750">
              <a:lnSpc>
                <a:spcPts val="21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Purple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46242-FA8F-94C3-48A2-82D04F2BFB2F}"/>
              </a:ext>
            </a:extLst>
          </p:cNvPr>
          <p:cNvSpPr txBox="1"/>
          <p:nvPr/>
        </p:nvSpPr>
        <p:spPr>
          <a:xfrm>
            <a:off x="1262744" y="1658140"/>
            <a:ext cx="2159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423300"/>
                </a:solidFill>
                <a:latin typeface="Poppins"/>
              </a:rPr>
              <a:t>Unordered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7E28D-BA26-1EFF-FF7D-7306522A8584}"/>
              </a:ext>
            </a:extLst>
          </p:cNvPr>
          <p:cNvSpPr txBox="1"/>
          <p:nvPr/>
        </p:nvSpPr>
        <p:spPr>
          <a:xfrm>
            <a:off x="4929052" y="1658140"/>
            <a:ext cx="2333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423300"/>
                </a:solidFill>
                <a:latin typeface="Poppins"/>
              </a:rPr>
              <a:t>Ordered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C4633-0AD6-BA84-6A46-CC1031AD32D4}"/>
              </a:ext>
            </a:extLst>
          </p:cNvPr>
          <p:cNvSpPr txBox="1"/>
          <p:nvPr/>
        </p:nvSpPr>
        <p:spPr>
          <a:xfrm>
            <a:off x="5314049" y="2367064"/>
            <a:ext cx="1563901" cy="14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4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Alice</a:t>
            </a:r>
          </a:p>
          <a:p>
            <a:pPr marL="342900" indent="-342900">
              <a:lnSpc>
                <a:spcPts val="214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Brian</a:t>
            </a:r>
          </a:p>
          <a:p>
            <a:pPr marL="342900" indent="-342900">
              <a:lnSpc>
                <a:spcPts val="214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Charlie</a:t>
            </a:r>
          </a:p>
          <a:p>
            <a:pPr marL="342900" indent="-342900">
              <a:lnSpc>
                <a:spcPts val="214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David</a:t>
            </a:r>
          </a:p>
          <a:p>
            <a:pPr marL="342900" indent="-342900">
              <a:lnSpc>
                <a:spcPts val="214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Emily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BBEAC-2340-E0E7-6C65-4244ED22E807}"/>
              </a:ext>
            </a:extLst>
          </p:cNvPr>
          <p:cNvSpPr txBox="1"/>
          <p:nvPr/>
        </p:nvSpPr>
        <p:spPr>
          <a:xfrm>
            <a:off x="8377647" y="1658140"/>
            <a:ext cx="2333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423300"/>
                </a:solidFill>
                <a:latin typeface="Poppins"/>
              </a:rPr>
              <a:t>Description Lists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9E667D-D00D-1BA4-4B5D-0C4A89439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03" y="2470120"/>
            <a:ext cx="1271452" cy="12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632126" y="95000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59268" y="603584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91241" y="618094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038487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Can Be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Complex Collection Of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5076233"/>
            <a:ext cx="8865326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List items in HTML aren't limited to single lines of text; they can include complex structures with multiple HTML elements, like images, links, or paragraphs, creating more detailed and informative list entries.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8B67B-A498-B3F4-B775-33CAA1FF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593" y="2087730"/>
            <a:ext cx="5036856" cy="21017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67EF9B-B83B-915E-CCD7-E4E59BB62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062" y="2372962"/>
            <a:ext cx="1580730" cy="1580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6F147A-49C4-48AD-2A57-BA8B33F51CCC}"/>
              </a:ext>
            </a:extLst>
          </p:cNvPr>
          <p:cNvSpPr txBox="1"/>
          <p:nvPr/>
        </p:nvSpPr>
        <p:spPr>
          <a:xfrm>
            <a:off x="3680370" y="4646135"/>
            <a:ext cx="475823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Unordered List – Sequence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42526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98545" y="6070882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20" y="36081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9965870" y="618094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038487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Sequence Important ? Use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Ordered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124906"/>
            <a:ext cx="8865326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An ordered list in a recipe is necessary to guide the cook through each step in the correct order, ensuring that the preparation process is followed accurately for the best results.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F147A-49C4-48AD-2A57-BA8B33F51CCC}"/>
              </a:ext>
            </a:extLst>
          </p:cNvPr>
          <p:cNvSpPr txBox="1"/>
          <p:nvPr/>
        </p:nvSpPr>
        <p:spPr>
          <a:xfrm>
            <a:off x="3680370" y="3697757"/>
            <a:ext cx="475823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Ordered List – Sequence Matters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C576-039A-8185-FC6A-83D4A7F9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488" y="2264607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9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98545" y="6070882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20" y="36081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9965870" y="618094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038487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Introducing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Description Lists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124906"/>
            <a:ext cx="8865326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Description lists in HTML are used to pair terms with their corresponding descriptions, providing a clear and structured way to present definitions, explanations, or metadata, improving readability and organization.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F147A-49C4-48AD-2A57-BA8B33F51CCC}"/>
              </a:ext>
            </a:extLst>
          </p:cNvPr>
          <p:cNvSpPr txBox="1"/>
          <p:nvPr/>
        </p:nvSpPr>
        <p:spPr>
          <a:xfrm>
            <a:off x="3680370" y="3697757"/>
            <a:ext cx="475823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Description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634E3-8A1E-D43B-CDF1-588A39F8B625}"/>
              </a:ext>
            </a:extLst>
          </p:cNvPr>
          <p:cNvSpPr txBox="1"/>
          <p:nvPr/>
        </p:nvSpPr>
        <p:spPr>
          <a:xfrm>
            <a:off x="4894279" y="2004157"/>
            <a:ext cx="4023360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600" b="1" dirty="0">
                <a:solidFill>
                  <a:srgbClr val="745A00"/>
                </a:solidFill>
                <a:latin typeface="Poppins"/>
              </a:rPr>
              <a:t>Coffee </a:t>
            </a:r>
          </a:p>
          <a:p>
            <a:pPr>
              <a:lnSpc>
                <a:spcPts val="2140"/>
              </a:lnSpc>
            </a:pPr>
            <a:r>
              <a:rPr lang="en-US" sz="1600" b="1" dirty="0">
                <a:solidFill>
                  <a:srgbClr val="745A00"/>
                </a:solidFill>
                <a:latin typeface="Poppins"/>
              </a:rPr>
              <a:t>      - black hot drink </a:t>
            </a:r>
          </a:p>
          <a:p>
            <a:pPr>
              <a:lnSpc>
                <a:spcPts val="2140"/>
              </a:lnSpc>
            </a:pPr>
            <a:r>
              <a:rPr lang="en-US" sz="1600" b="1" dirty="0">
                <a:solidFill>
                  <a:srgbClr val="745A00"/>
                </a:solidFill>
                <a:latin typeface="Poppins"/>
              </a:rPr>
              <a:t>Milk </a:t>
            </a:r>
          </a:p>
          <a:p>
            <a:pPr>
              <a:lnSpc>
                <a:spcPts val="2140"/>
              </a:lnSpc>
            </a:pPr>
            <a:r>
              <a:rPr lang="en-US" sz="1600" b="1" dirty="0">
                <a:solidFill>
                  <a:srgbClr val="745A00"/>
                </a:solidFill>
                <a:latin typeface="Poppins"/>
              </a:rPr>
              <a:t>      - white cold drink</a:t>
            </a:r>
          </a:p>
        </p:txBody>
      </p:sp>
    </p:spTree>
    <p:extLst>
      <p:ext uri="{BB962C8B-B14F-4D97-AF65-F5344CB8AC3E}">
        <p14:creationId xmlns:p14="http://schemas.microsoft.com/office/powerpoint/2010/main" val="288023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203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Introduction To List Items</vt:lpstr>
      <vt:lpstr>What are List Items?</vt:lpstr>
      <vt:lpstr>Can Be Complex Collection Of Elements</vt:lpstr>
      <vt:lpstr>Sequence Important ? Use Ordered List</vt:lpstr>
      <vt:lpstr>Introducing Description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Microsoft Office User</cp:lastModifiedBy>
  <cp:revision>281</cp:revision>
  <dcterms:created xsi:type="dcterms:W3CDTF">2024-02-28T11:24:07Z</dcterms:created>
  <dcterms:modified xsi:type="dcterms:W3CDTF">2024-09-21T12:12:11Z</dcterms:modified>
</cp:coreProperties>
</file>