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266" r:id="rId15"/>
    <p:sldId id="326" r:id="rId16"/>
    <p:sldId id="327" r:id="rId17"/>
    <p:sldId id="330" r:id="rId18"/>
    <p:sldId id="328" r:id="rId19"/>
    <p:sldId id="329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718255-444F-927B-6AE4-0306C7E4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érdemjegycsoportok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10325000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r>
              <a:rPr lang="hu-HU" dirty="0"/>
              <a:t>Kumulált átlag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103" y="306112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906784"/>
              </p:ext>
            </p:extLst>
          </p:nvPr>
        </p:nvGraphicFramePr>
        <p:xfrm>
          <a:off x="1080736" y="2250475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432690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86" y="2027337"/>
            <a:ext cx="4516553" cy="4404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517357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41315" y="1517357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4840030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5559"/>
            <a:ext cx="103250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12DB-F6BB-C12F-A1A0-3B72A280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11061"/>
            <a:ext cx="10325000" cy="952010"/>
          </a:xfrm>
        </p:spPr>
        <p:txBody>
          <a:bodyPr/>
          <a:lstStyle/>
          <a:p>
            <a:r>
              <a:rPr lang="hu-HU" b="1" dirty="0"/>
              <a:t>Diszkusszió, további célok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46782"/>
            <a:ext cx="10325000" cy="3564436"/>
          </a:xfrm>
        </p:spPr>
        <p:txBody>
          <a:bodyPr/>
          <a:lstStyle/>
          <a:p>
            <a:r>
              <a:rPr lang="hu-HU" dirty="0"/>
              <a:t>Artúr rész</a:t>
            </a:r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93782"/>
            <a:ext cx="4954712" cy="3564436"/>
          </a:xfrm>
        </p:spPr>
        <p:txBody>
          <a:bodyPr>
            <a:normAutofit/>
          </a:bodyPr>
          <a:lstStyle/>
          <a:p>
            <a:r>
              <a:rPr lang="hu-HU" sz="2400" dirty="0" err="1"/>
              <a:t>Előrejelezhető</a:t>
            </a:r>
            <a:r>
              <a:rPr lang="hu-HU" sz="2400" dirty="0"/>
              <a:t>-e egy hallgató sikeressége </a:t>
            </a:r>
            <a:br>
              <a:rPr lang="hu-HU" sz="2400" dirty="0"/>
            </a:br>
            <a:r>
              <a:rPr lang="hu-HU" sz="2400" dirty="0"/>
              <a:t>adott bemeneti változók segítségével?</a:t>
            </a:r>
          </a:p>
          <a:p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adatok 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Rengeteg egyszerű ábra</a:t>
            </a:r>
          </a:p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84" y="1089940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08" y="1670584"/>
            <a:ext cx="9644584" cy="4822291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84244E-4612-8558-DCD4-2C6B18A1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381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Diszkusszió, további célok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27</cp:revision>
  <dcterms:created xsi:type="dcterms:W3CDTF">2022-01-13T10:17:55Z</dcterms:created>
  <dcterms:modified xsi:type="dcterms:W3CDTF">2022-11-12T17:20:25Z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