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7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DB2B31-A8B5-0B83-87B2-2F6D98A99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51A5B8-9150-0FAA-4776-D638E84AD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F6746F-36FA-2B73-E263-0B653B1C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C77D-27A9-4B36-9B60-B587921D88E0}" type="datetimeFigureOut">
              <a:rPr lang="hu-HU" smtClean="0"/>
              <a:t>2022. 11. 12.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E8EAF3-FB6F-3C44-9EF9-E39FD8BA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895F414-797B-FECA-6070-5F1245CF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3C48-44B1-4E35-B109-B0BCE8F8BB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235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F1ECC3-E9A7-FDC5-9E02-08FBD9B3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546EB80-8FB4-B702-BD5F-82CAE1A96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7228A94-1659-A57D-4EB7-A4DB5A3A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C77D-27A9-4B36-9B60-B587921D88E0}" type="datetimeFigureOut">
              <a:rPr lang="hu-HU" smtClean="0"/>
              <a:t>2022. 11. 12.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B2B20B-3CAB-F226-C368-F8DE95BD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43D74B-9B38-5D5D-A8D7-DD8DFC8F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3C48-44B1-4E35-B109-B0BCE8F8BB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229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2B64B5F-900B-FBDB-7B35-0D9C2270D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156DE52-961B-4344-E41A-828A9B7D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DE8768-C0F2-3F29-6974-B8927EB0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C77D-27A9-4B36-9B60-B587921D88E0}" type="datetimeFigureOut">
              <a:rPr lang="hu-HU" smtClean="0"/>
              <a:t>2022. 11. 12.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C207E2A-C194-95B4-ECCF-1C88EEF3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A6214A-FF22-DB78-6878-3110134C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3C48-44B1-4E35-B109-B0BCE8F8BB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741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453BAC-A56B-CEAC-5172-36FFCB9A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C4E7B8-9DBB-E702-0808-F14F6449B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DE0F45-3694-0D21-1EA7-97D71493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C77D-27A9-4B36-9B60-B587921D88E0}" type="datetimeFigureOut">
              <a:rPr lang="hu-HU" smtClean="0"/>
              <a:t>2022. 11. 12.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1BADD9-B0EA-731B-2FA8-195BEDC2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7590F22-2117-46D0-41C9-09401CA0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3C48-44B1-4E35-B109-B0BCE8F8BB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237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E6F2A5-747B-710C-AC92-FFE6D668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2CF40E9-EEA5-3779-0657-8B0D73F09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3147CEC-34A0-DEB4-E041-854EFCDE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C77D-27A9-4B36-9B60-B587921D88E0}" type="datetimeFigureOut">
              <a:rPr lang="hu-HU" smtClean="0"/>
              <a:t>2022. 11. 12.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7912682-A9B7-21BC-39EF-B0B588F6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F53A6D-E42B-0783-D122-9677DF51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3C48-44B1-4E35-B109-B0BCE8F8BB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537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95D359-AA67-4AE2-3B66-852BBE83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7A0724-8BB7-92FA-DDC3-5DE6F8DA2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E840895-DF71-D677-3F77-7FEB02BA0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34B2A05-1669-B316-8405-93483B47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C77D-27A9-4B36-9B60-B587921D88E0}" type="datetimeFigureOut">
              <a:rPr lang="hu-HU" smtClean="0"/>
              <a:t>2022. 11. 12.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8955DD3-5DE9-28D3-3A3E-7FAAAB98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65A31C9-44FD-8350-3779-6E6125E7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3C48-44B1-4E35-B109-B0BCE8F8BB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398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D12DB9-282D-6CDE-7810-643B21D1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6E61C88-9B48-C034-E2DF-419EFAEAB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014DA8F-A11C-18F2-F3F4-D4A039CB9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8D42D45-BFF2-AEEB-9415-C4AF6EB96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C93C6C3-FF0C-1D38-5473-012E8F2D4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A18E181-AF98-61C6-3E28-D6664012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C77D-27A9-4B36-9B60-B587921D88E0}" type="datetimeFigureOut">
              <a:rPr lang="hu-HU" smtClean="0"/>
              <a:t>2022. 11. 12.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D1F267D-09C9-D2DA-ED55-38700116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F280268-40F0-3410-DE2F-5CEE48EF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3C48-44B1-4E35-B109-B0BCE8F8BB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681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8249C6-95F3-624A-1D3A-1997088A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D455E36-91B3-857E-2FAB-6DE9642A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C77D-27A9-4B36-9B60-B587921D88E0}" type="datetimeFigureOut">
              <a:rPr lang="hu-HU" smtClean="0"/>
              <a:t>2022. 11. 12.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D95F862-0BE6-6C21-756D-390A6C53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90BF549-F9DC-17C4-6BD9-509B3A34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3C48-44B1-4E35-B109-B0BCE8F8BB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078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B05DD91-4634-3B1A-5AD0-B9F0472B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C77D-27A9-4B36-9B60-B587921D88E0}" type="datetimeFigureOut">
              <a:rPr lang="hu-HU" smtClean="0"/>
              <a:t>2022. 11. 12.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CECEC76-F882-D8E8-904D-2FF33014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5229A0A-86BB-7497-83D5-31E06B3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3C48-44B1-4E35-B109-B0BCE8F8BB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516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F62308-C253-617D-6721-62136EC2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686BCE-F0FF-8361-02F7-40DFA1064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FFC5D84-26DE-3D13-13D3-45E2025A7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694DF76-1EA5-02CD-A58B-71A0BC7D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C77D-27A9-4B36-9B60-B587921D88E0}" type="datetimeFigureOut">
              <a:rPr lang="hu-HU" smtClean="0"/>
              <a:t>2022. 11. 12.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5C6F0F3-6F52-0D9C-45D4-804961C2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3E8285F-665D-0BCA-76F6-69FC50B4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3C48-44B1-4E35-B109-B0BCE8F8BB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822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FCE0FF-0099-568F-F722-B14AAB14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23E9835-700E-ADAB-D616-A5191AB86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1E64EA6-A4C2-BC63-CA5B-525B83A94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085F5F6-E8B0-F5AC-5F91-56E2F361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C77D-27A9-4B36-9B60-B587921D88E0}" type="datetimeFigureOut">
              <a:rPr lang="hu-HU" smtClean="0"/>
              <a:t>2022. 11. 12.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755E224-616F-6137-6040-73731C99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8119A3C-7A54-25D2-093C-4C6902CD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3C48-44B1-4E35-B109-B0BCE8F8BB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73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F086DE5-B1B2-6ED9-B10D-8E97B13E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708324C-C0AD-7DDB-F9EB-6DF628405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6290D43-43D2-B73A-603E-E052F02BE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1C77D-27A9-4B36-9B60-B587921D88E0}" type="datetimeFigureOut">
              <a:rPr lang="hu-HU" smtClean="0"/>
              <a:t>2022. 11. 12.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9EB1A4A-F9BB-9A08-01A2-7CB700C65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6FA07C1-7AE5-6C92-FFD0-829B9ACF9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3C48-44B1-4E35-B109-B0BCE8F8BB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0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3C5798-D47E-11F9-62DF-DBAA7E0A7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387" y="666750"/>
            <a:ext cx="10563225" cy="2476499"/>
          </a:xfrm>
        </p:spPr>
        <p:txBody>
          <a:bodyPr>
            <a:normAutofit/>
          </a:bodyPr>
          <a:lstStyle/>
          <a:p>
            <a:r>
              <a:rPr lang="hu-HU" sz="4800" b="1" dirty="0"/>
              <a:t>Elsőéves hallgatók pandémia előtti és alatti bemeneti adatainak elemzése modern adattudományi eszközökkel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32E7805-8CEE-B4F4-ABD5-690411980294}"/>
              </a:ext>
            </a:extLst>
          </p:cNvPr>
          <p:cNvSpPr txBox="1"/>
          <p:nvPr/>
        </p:nvSpPr>
        <p:spPr>
          <a:xfrm>
            <a:off x="600073" y="3542496"/>
            <a:ext cx="10991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 err="1"/>
              <a:t>Köller</a:t>
            </a:r>
            <a:r>
              <a:rPr lang="hu-HU" sz="2800" b="1" dirty="0"/>
              <a:t> Donát</a:t>
            </a:r>
            <a:r>
              <a:rPr lang="hu-HU" sz="2800" dirty="0"/>
              <a:t> és </a:t>
            </a:r>
            <a:r>
              <a:rPr lang="hu-HU" sz="2800" b="1" dirty="0"/>
              <a:t>Vlaszov Artúr</a:t>
            </a:r>
          </a:p>
          <a:p>
            <a:pPr algn="ctr"/>
            <a:r>
              <a:rPr lang="hu-HU" sz="2800" dirty="0"/>
              <a:t>BME Matematikus </a:t>
            </a:r>
            <a:r>
              <a:rPr lang="hu-HU" sz="2800" dirty="0" err="1"/>
              <a:t>MSc</a:t>
            </a:r>
            <a:endParaRPr lang="hu-HU" sz="280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94F048C-93C7-9727-5534-C2A2BB68DDB3}"/>
              </a:ext>
            </a:extLst>
          </p:cNvPr>
          <p:cNvSpPr txBox="1"/>
          <p:nvPr/>
        </p:nvSpPr>
        <p:spPr>
          <a:xfrm>
            <a:off x="912017" y="4895850"/>
            <a:ext cx="10367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/>
              <a:t>Témavezető:</a:t>
            </a:r>
          </a:p>
          <a:p>
            <a:pPr algn="ctr"/>
            <a:r>
              <a:rPr lang="hu-HU" sz="2800" b="1" dirty="0"/>
              <a:t>Dr. Szilágy Brigitta</a:t>
            </a:r>
          </a:p>
          <a:p>
            <a:pPr algn="ctr"/>
            <a:r>
              <a:rPr lang="hu-HU" sz="2800" dirty="0"/>
              <a:t>Geometria tanszék</a:t>
            </a:r>
          </a:p>
        </p:txBody>
      </p:sp>
    </p:spTree>
    <p:extLst>
      <p:ext uri="{BB962C8B-B14F-4D97-AF65-F5344CB8AC3E}">
        <p14:creationId xmlns:p14="http://schemas.microsoft.com/office/powerpoint/2010/main" val="1434615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D1A37-CB14-78F2-6839-5D06B4C9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Klaszterkép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718255-444F-927B-6AE4-0306C7E4B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799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60F28-EC90-F661-5B85-DB0D89BD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Modellezés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F290C8-C053-E2E5-3E39-469296C0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347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72F0D8-9DF9-25AE-0E2C-2047DA9D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Kérdésfeltevés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EFA480-032B-BDBB-56AE-B38CFD507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Előrejelezhető</a:t>
            </a:r>
            <a:r>
              <a:rPr lang="hu-HU" dirty="0"/>
              <a:t>-e egy hallgató sikeressége adott bemeneti változók segítségével?</a:t>
            </a:r>
          </a:p>
          <a:p>
            <a:r>
              <a:rPr lang="hu-HU" dirty="0"/>
              <a:t>Változtak-e az eredmények a pandémiás időszakban? Ha igen, hogyan?</a:t>
            </a:r>
          </a:p>
          <a:p>
            <a:r>
              <a:rPr lang="hu-HU" dirty="0"/>
              <a:t>Donát ments meg, mit írjak még ide?</a:t>
            </a:r>
          </a:p>
        </p:txBody>
      </p:sp>
    </p:spTree>
    <p:extLst>
      <p:ext uri="{BB962C8B-B14F-4D97-AF65-F5344CB8AC3E}">
        <p14:creationId xmlns:p14="http://schemas.microsoft.com/office/powerpoint/2010/main" val="168038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29AF93-67B2-E332-782E-C7DF0935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Rendelkezésre álló adatok, tisztítás, előkészítés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D77745-B9CC-0349-29A7-C170675BA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Adatok forrása: </a:t>
            </a:r>
          </a:p>
          <a:p>
            <a:r>
              <a:rPr lang="hu-HU" dirty="0"/>
              <a:t>Milyen adatok állnak rendelkezésre: 2019, 2021</a:t>
            </a:r>
          </a:p>
          <a:p>
            <a:r>
              <a:rPr lang="hu-HU" dirty="0"/>
              <a:t>Táblák összeillesztése</a:t>
            </a:r>
          </a:p>
          <a:p>
            <a:r>
              <a:rPr lang="hu-HU" dirty="0"/>
              <a:t>Hibás adatok elhagyása</a:t>
            </a:r>
          </a:p>
          <a:p>
            <a:r>
              <a:rPr lang="hu-HU" dirty="0"/>
              <a:t>Néhány változó aggregálása</a:t>
            </a:r>
          </a:p>
          <a:p>
            <a:r>
              <a:rPr lang="hu-HU" dirty="0"/>
              <a:t>Donát </a:t>
            </a:r>
            <a:r>
              <a:rPr lang="hu-HU" dirty="0" err="1"/>
              <a:t>egészítstd</a:t>
            </a:r>
            <a:r>
              <a:rPr lang="hu-HU" dirty="0"/>
              <a:t> ki </a:t>
            </a:r>
            <a:r>
              <a:rPr lang="hu-HU" dirty="0" err="1"/>
              <a:t>Bls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661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3300DD-170A-56FA-E690-08184EE2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Adatfeltárás, ábrázolás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483260-B8B1-1228-49C2-61EDED1E4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hu-HU" dirty="0"/>
              <a:t>Rengeteg egyszerű ábra</a:t>
            </a:r>
          </a:p>
          <a:p>
            <a:r>
              <a:rPr lang="hu-HU" dirty="0"/>
              <a:t>Szórás-, oszlop- és </a:t>
            </a:r>
            <a:r>
              <a:rPr lang="hu-HU" dirty="0" err="1"/>
              <a:t>Sankey</a:t>
            </a:r>
            <a:r>
              <a:rPr lang="hu-HU" dirty="0"/>
              <a:t>-diagramok</a:t>
            </a:r>
          </a:p>
          <a:p>
            <a:r>
              <a:rPr lang="hu-HU" dirty="0"/>
              <a:t>Cél: esetleges egyszerű viszonyok feltárása, adatok szemléltetése</a:t>
            </a:r>
          </a:p>
          <a:p>
            <a:r>
              <a:rPr lang="hu-HU" dirty="0"/>
              <a:t>Sok változó </a:t>
            </a:r>
            <a:r>
              <a:rPr lang="hu-HU" dirty="0">
                <a:sym typeface="Wingdings" panose="05000000000000000000" pitchFamily="2" charset="2"/>
              </a:rPr>
              <a:t> két-két dimenziós vetítések átláthatóság érdekében</a:t>
            </a:r>
          </a:p>
          <a:p>
            <a:r>
              <a:rPr lang="hu-HU" dirty="0">
                <a:sym typeface="Wingdings" panose="05000000000000000000" pitchFamily="2" charset="2"/>
              </a:rPr>
              <a:t>Tapasztalatok: 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Nagy szórás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Gyenge, pozitív korreláció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Egész erős homogenitás (nem emelkednek ki csoportok)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Minden változó „fontos”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Emelt érettségi hatása erős, tagozaté nagyon gyenge</a:t>
            </a:r>
          </a:p>
          <a:p>
            <a:pPr marL="971550" lvl="1" indent="-514350">
              <a:buFont typeface="+mj-lt"/>
              <a:buAutoNum type="arabi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443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E3CFF5-21C9-B057-ED7B-7D500761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Szórásdiagram példa (2019.)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1A79781-608C-DBAB-D0CB-5A3158F93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84" y="1391944"/>
            <a:ext cx="10004631" cy="488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3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112246-AD39-CD7F-35E3-748B0593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Szórásdiagram példa (2021.)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C6D9CCC-3495-9008-B536-D3A38EB7E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08" y="1670584"/>
            <a:ext cx="9644584" cy="4822291"/>
          </a:xfrm>
        </p:spPr>
      </p:pic>
    </p:spTree>
    <p:extLst>
      <p:ext uri="{BB962C8B-B14F-4D97-AF65-F5344CB8AC3E}">
        <p14:creationId xmlns:p14="http://schemas.microsoft.com/office/powerpoint/2010/main" val="338671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8CDD30-E093-0439-5B2C-1C6D195D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Folyamatábrák (</a:t>
            </a:r>
            <a:r>
              <a:rPr lang="hu-HU" b="1" dirty="0" err="1"/>
              <a:t>Sankey</a:t>
            </a:r>
            <a:r>
              <a:rPr lang="hu-HU" b="1" dirty="0"/>
              <a:t>-diagramok)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61B55E-86FE-14EA-E45B-CC3E3D33F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Két-két állapot közötti folyamok ábrázolása</a:t>
            </a:r>
          </a:p>
          <a:p>
            <a:r>
              <a:rPr lang="hu-HU" dirty="0"/>
              <a:t>Kirajzolódnak tendenciák</a:t>
            </a:r>
          </a:p>
          <a:p>
            <a:r>
              <a:rPr lang="hu-HU" dirty="0"/>
              <a:t>Több állapot esetén nem minden kapcsolat látszik</a:t>
            </a:r>
          </a:p>
          <a:p>
            <a:r>
              <a:rPr lang="hu-HU" dirty="0"/>
              <a:t>Folytonos adatokat kategorizálni kell először</a:t>
            </a:r>
          </a:p>
          <a:p>
            <a:r>
              <a:rPr lang="hu-HU" dirty="0"/>
              <a:t>5-5 potenciális osztály minden változónál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828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4C71D-FD4A-B1BF-F3CC-B1B373C0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err="1"/>
              <a:t>Sankey</a:t>
            </a:r>
            <a:r>
              <a:rPr lang="hu-HU" b="1" dirty="0"/>
              <a:t>-ábra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84244E-4612-8558-DCD4-2C6B18A13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946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3354C3-B640-CF14-AC22-FB75DCB4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err="1"/>
              <a:t>Klaszterezés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B2C9A2-C23C-153B-2DB9-D235FC626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/>
          <a:lstStyle/>
          <a:p>
            <a:r>
              <a:rPr lang="hu-HU" dirty="0"/>
              <a:t>3 módszer: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K-közép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DBSCAN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 err="1"/>
              <a:t>Ward</a:t>
            </a:r>
            <a:r>
              <a:rPr lang="hu-HU" sz="2800" b="1" dirty="0"/>
              <a:t>-féle hierarchikus algoritmus</a:t>
            </a:r>
          </a:p>
          <a:p>
            <a:r>
              <a:rPr lang="hu-HU" b="1" dirty="0"/>
              <a:t>Optimalizáció</a:t>
            </a:r>
            <a:r>
              <a:rPr lang="hu-HU" dirty="0"/>
              <a:t>: alkalmas változóhalmaz megválasztása, </a:t>
            </a:r>
            <a:r>
              <a:rPr lang="hu-HU" dirty="0" err="1"/>
              <a:t>hiperparaméterek</a:t>
            </a:r>
            <a:r>
              <a:rPr lang="hu-HU" dirty="0"/>
              <a:t> optimalizálása</a:t>
            </a:r>
          </a:p>
          <a:p>
            <a:r>
              <a:rPr lang="hu-HU" b="1" dirty="0"/>
              <a:t>Nehézség</a:t>
            </a:r>
            <a:r>
              <a:rPr lang="hu-HU" dirty="0"/>
              <a:t>: </a:t>
            </a:r>
          </a:p>
          <a:p>
            <a:pPr lvl="1"/>
            <a:r>
              <a:rPr lang="hu-HU" dirty="0"/>
              <a:t>Nem csökkenthető a dimenzió, PCA-</a:t>
            </a:r>
            <a:r>
              <a:rPr lang="hu-HU" dirty="0" err="1"/>
              <a:t>val</a:t>
            </a:r>
            <a:r>
              <a:rPr lang="hu-HU" dirty="0"/>
              <a:t> sem</a:t>
            </a:r>
          </a:p>
          <a:p>
            <a:pPr lvl="1"/>
            <a:r>
              <a:rPr lang="hu-HU" dirty="0"/>
              <a:t>nem </a:t>
            </a:r>
            <a:r>
              <a:rPr lang="hu-HU" dirty="0" err="1"/>
              <a:t>klaszterezhető</a:t>
            </a:r>
            <a:r>
              <a:rPr lang="hu-HU" dirty="0"/>
              <a:t> jól az adat</a:t>
            </a:r>
          </a:p>
          <a:p>
            <a:r>
              <a:rPr lang="hu-HU" dirty="0" err="1"/>
              <a:t>Klaszterezéssel</a:t>
            </a:r>
            <a:r>
              <a:rPr lang="hu-HU" dirty="0"/>
              <a:t> </a:t>
            </a:r>
            <a:r>
              <a:rPr lang="hu-HU" b="1" dirty="0"/>
              <a:t>nem</a:t>
            </a:r>
            <a:r>
              <a:rPr lang="hu-HU" dirty="0"/>
              <a:t> egyszerűsíthető a modell</a:t>
            </a:r>
          </a:p>
        </p:txBody>
      </p:sp>
    </p:spTree>
    <p:extLst>
      <p:ext uri="{BB962C8B-B14F-4D97-AF65-F5344CB8AC3E}">
        <p14:creationId xmlns:p14="http://schemas.microsoft.com/office/powerpoint/2010/main" val="130996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226</Words>
  <Application>Microsoft Office PowerPoint</Application>
  <PresentationFormat>Szélesvásznú</PresentationFormat>
  <Paragraphs>49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Elsőéves hallgatók pandémia előtti és alatti bemeneti adatainak elemzése modern adattudományi eszközökkel </vt:lpstr>
      <vt:lpstr>Kérdésfeltevés</vt:lpstr>
      <vt:lpstr>Rendelkezésre álló adatok, tisztítás, előkészítés</vt:lpstr>
      <vt:lpstr>Adatfeltárás, ábrázolás</vt:lpstr>
      <vt:lpstr>Szórásdiagram példa (2019.)</vt:lpstr>
      <vt:lpstr>Szórásdiagram példa (2021.)</vt:lpstr>
      <vt:lpstr>Folyamatábrák (Sankey-diagramok)</vt:lpstr>
      <vt:lpstr>Sankey-ábra példa</vt:lpstr>
      <vt:lpstr>Klaszterezés</vt:lpstr>
      <vt:lpstr>Klaszterkép példa</vt:lpstr>
      <vt:lpstr>Modellezés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Elsőéves hallgatók pandémia előtti és alatti bemeneti adatainak elemzése modern adattudományi eszközökkel </dc:title>
  <dc:creator>Vlaszov Artúr</dc:creator>
  <cp:lastModifiedBy>Vlaszov Artúr</cp:lastModifiedBy>
  <cp:revision>1</cp:revision>
  <dcterms:created xsi:type="dcterms:W3CDTF">2022-11-12T11:44:20Z</dcterms:created>
  <dcterms:modified xsi:type="dcterms:W3CDTF">2022-11-12T14:46:34Z</dcterms:modified>
</cp:coreProperties>
</file>