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-149171"/>
            <a:ext cx="10325000" cy="112770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0"/>
            <a:ext cx="10325000" cy="1073039"/>
          </a:xfrm>
        </p:spPr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64CBE-4514-7B07-3035-019BB0C6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" y="1708061"/>
            <a:ext cx="10801905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10325000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r>
              <a:rPr lang="hu-HU" dirty="0"/>
              <a:t>Kumulált átlag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88654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23" y="2437149"/>
            <a:ext cx="4092208" cy="3991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5559"/>
            <a:ext cx="103250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12DB-F6BB-C12F-A1A0-3B72A280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59287"/>
            <a:ext cx="10325000" cy="3564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200"/>
              <a:t>Újszerű, egyedi </a:t>
            </a:r>
            <a:r>
              <a:rPr lang="hu-HU" sz="2200" dirty="0"/>
              <a:t>modellezés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Felvételi pontszám jelentősége drasztikusan nőtt az érdemjegyre nézve, a kognitív készségek kevésbé determinálóak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100" dirty="0"/>
          </a:p>
          <a:p>
            <a:r>
              <a:rPr lang="hu-HU" sz="2100" dirty="0"/>
              <a:t>Új változók és több adatpont hozzávételével teljesítmény javítása</a:t>
            </a:r>
          </a:p>
          <a:p>
            <a:r>
              <a:rPr lang="hu-HU" sz="2100" dirty="0"/>
              <a:t>Modellezési stratégiák bővítése</a:t>
            </a:r>
          </a:p>
          <a:p>
            <a:r>
              <a:rPr lang="hu-HU" sz="2100" dirty="0"/>
              <a:t>Eredmények egyetem- és hallgatóbarát felhasználása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adatok 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Rengeteg egyszerű ábra</a:t>
            </a:r>
          </a:p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0" y="612396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9" y="1484223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3" y="1442907"/>
            <a:ext cx="9881826" cy="4940912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468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34</cp:revision>
  <dcterms:created xsi:type="dcterms:W3CDTF">2022-01-13T10:17:55Z</dcterms:created>
  <dcterms:modified xsi:type="dcterms:W3CDTF">2022-11-15T09:02:18Z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