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dirty="0"/>
              <a:t>Újszerű, egyedi 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</a:t>
            </a:r>
            <a:r>
              <a:rPr lang="hu-HU" sz="2200" b="1" dirty="0"/>
              <a:t>80%</a:t>
            </a:r>
            <a:r>
              <a:rPr lang="hu-HU" sz="2200" dirty="0"/>
              <a:t> fölötti teljesítmény)</a:t>
            </a:r>
          </a:p>
          <a:p>
            <a:pPr>
              <a:lnSpc>
                <a:spcPct val="150000"/>
              </a:lnSpc>
            </a:pPr>
            <a:r>
              <a:rPr lang="hu-HU" sz="2200" b="1" dirty="0"/>
              <a:t>Felvételi pontszám jelentősége drasztikusan nőtt </a:t>
            </a:r>
            <a:r>
              <a:rPr lang="hu-HU" sz="2200" dirty="0"/>
              <a:t>az érdemjegyre nézve, a kognitív készségek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459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35</cp:revision>
  <dcterms:created xsi:type="dcterms:W3CDTF">2022-01-13T10:17:55Z</dcterms:created>
  <dcterms:modified xsi:type="dcterms:W3CDTF">2022-11-15T09:42:40Z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