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66" r:id="rId15"/>
    <p:sldId id="326" r:id="rId16"/>
    <p:sldId id="327" r:id="rId17"/>
    <p:sldId id="330" r:id="rId18"/>
    <p:sldId id="328" r:id="rId19"/>
    <p:sldId id="329" r:id="rId20"/>
    <p:sldId id="331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18255-444F-927B-6AE4-0306C7E4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10325000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r>
              <a:rPr lang="hu-HU" dirty="0"/>
              <a:t>Kumulált átlag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88654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23" y="2437149"/>
            <a:ext cx="4092208" cy="3991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9287"/>
            <a:ext cx="10325000" cy="3564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r>
              <a:rPr lang="hu-HU" sz="2200" dirty="0"/>
              <a:t>Felvételi pontszám jelentősége drasztikusan nőtt az érdemjegyre nézve, a kognitív készségek kevésbé determinálóak</a:t>
            </a:r>
          </a:p>
          <a:p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r>
              <a:rPr lang="hu-HU" sz="2200" dirty="0"/>
              <a:t>További célok:</a:t>
            </a:r>
          </a:p>
          <a:p>
            <a:pPr lvl="1"/>
            <a:r>
              <a:rPr lang="hu-HU" sz="1900" dirty="0"/>
              <a:t>Új változók és több adatpont hozzávételével teljesítmény javítása</a:t>
            </a:r>
          </a:p>
          <a:p>
            <a:pPr lvl="1"/>
            <a:r>
              <a:rPr lang="hu-HU" sz="1900" dirty="0"/>
              <a:t>Modellezési stratégiák bővítése</a:t>
            </a:r>
          </a:p>
          <a:p>
            <a:pPr lvl="1"/>
            <a:r>
              <a:rPr lang="hu-HU" sz="1900" dirty="0"/>
              <a:t>Eredmények egyetem- és hallgatóbarát felhasználása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93782"/>
            <a:ext cx="4954712" cy="3564436"/>
          </a:xfrm>
        </p:spPr>
        <p:txBody>
          <a:bodyPr>
            <a:normAutofit/>
          </a:bodyPr>
          <a:lstStyle/>
          <a:p>
            <a:r>
              <a:rPr lang="hu-HU" sz="2400" dirty="0" err="1"/>
              <a:t>Előrejelezhető</a:t>
            </a:r>
            <a:r>
              <a:rPr lang="hu-HU" sz="2400" dirty="0"/>
              <a:t>-e egy hallgató sikeressége </a:t>
            </a:r>
            <a:br>
              <a:rPr lang="hu-HU" sz="2400" dirty="0"/>
            </a:br>
            <a:r>
              <a:rPr lang="hu-HU" sz="2400" dirty="0"/>
              <a:t>adott bemeneti változók segítségével?</a:t>
            </a:r>
          </a:p>
          <a:p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adatok 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0" y="612396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9" y="1484223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3" y="1442907"/>
            <a:ext cx="9881826" cy="4940912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84244E-4612-8558-DCD4-2C6B18A1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444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29</cp:revision>
  <dcterms:created xsi:type="dcterms:W3CDTF">2022-01-13T10:17:55Z</dcterms:created>
  <dcterms:modified xsi:type="dcterms:W3CDTF">2022-11-13T16:50:25Z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