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64" r:id="rId7"/>
    <p:sldId id="258" r:id="rId8"/>
    <p:sldId id="257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10/30/14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10/30/14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rojects.spring.io/spring-boo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spring.io/spring-boot/docs/current-SNAPSHOT/reference/htmlsingle/%23using-boot-starter-pom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spring.io/spring-boot/docs/current/reference/html/common-application-propertie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etrics" TargetMode="External"/><Relationship Id="rId4" Type="http://schemas.openxmlformats.org/officeDocument/2006/relationships/hyperlink" Target="http://localhost:8080/beans" TargetMode="External"/><Relationship Id="rId5" Type="http://schemas.openxmlformats.org/officeDocument/2006/relationships/hyperlink" Target="http://localhost:8080/mappings" TargetMode="External"/><Relationship Id="rId6" Type="http://schemas.openxmlformats.org/officeDocument/2006/relationships/hyperlink" Target="http://localhost:8080/autoconfi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spring.io/spring-boot/docs/current-SNAPSHOT/reference/htmlsingle/%23production-ready-enabl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.spring.io/" TargetMode="External"/><Relationship Id="rId4" Type="http://schemas.openxmlformats.org/officeDocument/2006/relationships/hyperlink" Target="http://www.webjars.org/" TargetMode="External"/><Relationship Id="rId5" Type="http://schemas.openxmlformats.org/officeDocument/2006/relationships/hyperlink" Target="http://www.thymeleaf.org/doc/thymeleafspring.html" TargetMode="External"/><Relationship Id="rId6" Type="http://schemas.openxmlformats.org/officeDocument/2006/relationships/hyperlink" Target="https://github.com/spring-projects/spring-boot/tree/master/spring-boot-autoconfigure/src/main/java/org/springframework/boot/autoconfigur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spring.io/spring-boot/docs/current-SNAPSHOT/reference/htmlsingle/%23boot-docum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326" y="504004"/>
            <a:ext cx="7772400" cy="1913344"/>
          </a:xfrm>
        </p:spPr>
        <p:txBody>
          <a:bodyPr/>
          <a:lstStyle/>
          <a:p>
            <a:r>
              <a:rPr lang="en-US" dirty="0" smtClean="0"/>
              <a:t>Introduction To Spring 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8531"/>
            <a:ext cx="6400800" cy="2533670"/>
          </a:xfrm>
        </p:spPr>
        <p:txBody>
          <a:bodyPr>
            <a:normAutofit/>
          </a:bodyPr>
          <a:lstStyle/>
          <a:p>
            <a:r>
              <a:rPr lang="en-US" dirty="0"/>
              <a:t>Takes an opinionated view of building production-ready Spring applications. Spring Boot favors convention over configuration and is designed to get you up and running as quickly as possible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http://projects.spring.io/spring-boot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8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c2a9f4d-d652-4a42-89da-ef9043d5c6bf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2" y="277708"/>
            <a:ext cx="8628152" cy="622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3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get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/>
              <a:t>1.0: </a:t>
            </a:r>
            <a:r>
              <a:rPr lang="en-US" b="1" dirty="0"/>
              <a:t>XML configuration (DTD) </a:t>
            </a:r>
          </a:p>
          <a:p>
            <a:r>
              <a:rPr lang="en-US" dirty="0"/>
              <a:t>Spring 1.1: </a:t>
            </a:r>
            <a:r>
              <a:rPr lang="en-US" b="1" dirty="0"/>
              <a:t>value and ref attributes</a:t>
            </a:r>
            <a:r>
              <a:rPr lang="en-US" dirty="0"/>
              <a:t> </a:t>
            </a:r>
          </a:p>
          <a:p>
            <a:r>
              <a:rPr lang="en-US" dirty="0"/>
              <a:t>Spring 2.0: </a:t>
            </a:r>
            <a:r>
              <a:rPr lang="en-US" b="1" dirty="0"/>
              <a:t>XML namespaces </a:t>
            </a:r>
          </a:p>
          <a:p>
            <a:r>
              <a:rPr lang="en-US" dirty="0"/>
              <a:t>Spring 2.5: </a:t>
            </a:r>
            <a:r>
              <a:rPr lang="en-US" b="1" dirty="0"/>
              <a:t>@Component / @</a:t>
            </a:r>
            <a:r>
              <a:rPr lang="en-US" b="1" dirty="0" err="1"/>
              <a:t>Autowired</a:t>
            </a:r>
            <a:r>
              <a:rPr lang="en-US" dirty="0"/>
              <a:t> </a:t>
            </a:r>
          </a:p>
          <a:p>
            <a:r>
              <a:rPr lang="en-US" dirty="0"/>
              <a:t>Spring 3.0: </a:t>
            </a:r>
            <a:r>
              <a:rPr lang="en-US" b="1" dirty="0"/>
              <a:t>Java configuration Spring </a:t>
            </a:r>
          </a:p>
          <a:p>
            <a:r>
              <a:rPr lang="en-US" dirty="0"/>
              <a:t>3.1: </a:t>
            </a:r>
            <a:r>
              <a:rPr lang="en-US" b="1" dirty="0"/>
              <a:t>Profiles</a:t>
            </a:r>
          </a:p>
          <a:p>
            <a:r>
              <a:rPr lang="en-US" dirty="0"/>
              <a:t>Spring 3.2: </a:t>
            </a:r>
          </a:p>
          <a:p>
            <a:r>
              <a:rPr lang="en-US" dirty="0"/>
              <a:t>Spring 4.0: </a:t>
            </a:r>
            <a:r>
              <a:rPr lang="en-US" b="1" dirty="0"/>
              <a:t>Conditional beans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3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Boot?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Towards simpler configuration / no configuration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Takes </a:t>
            </a:r>
            <a:r>
              <a:rPr lang="en-US" dirty="0"/>
              <a:t>away boilerplate configuration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Heavily </a:t>
            </a:r>
            <a:r>
              <a:rPr lang="en-US" dirty="0"/>
              <a:t>opinionated </a:t>
            </a:r>
            <a:endParaRPr lang="en-US" dirty="0" smtClean="0"/>
          </a:p>
          <a:p>
            <a:pPr marL="0" indent="0" algn="ctr">
              <a:buNone/>
            </a:pPr>
            <a:r>
              <a:rPr lang="en-US" sz="1400" dirty="0" smtClean="0"/>
              <a:t>(</a:t>
            </a:r>
            <a:r>
              <a:rPr lang="en-US" sz="1400" dirty="0"/>
              <a:t>but allows you to override opinions)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Can </a:t>
            </a:r>
            <a:r>
              <a:rPr lang="en-US" dirty="0"/>
              <a:t>run with Groovy at the command line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Can </a:t>
            </a:r>
            <a:r>
              <a:rPr lang="en-US" dirty="0"/>
              <a:t>build to JAR or WAR</a:t>
            </a:r>
          </a:p>
        </p:txBody>
      </p:sp>
    </p:spTree>
    <p:extLst>
      <p:ext uri="{BB962C8B-B14F-4D97-AF65-F5344CB8AC3E}">
        <p14:creationId xmlns:p14="http://schemas.microsoft.com/office/powerpoint/2010/main" val="117646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Starters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Pre-Baked </a:t>
            </a:r>
            <a:r>
              <a:rPr lang="en-US" dirty="0" err="1" smtClean="0"/>
              <a:t>pom</a:t>
            </a:r>
            <a:r>
              <a:rPr lang="en-US" dirty="0" smtClean="0"/>
              <a:t> files</a:t>
            </a:r>
          </a:p>
          <a:p>
            <a:r>
              <a:rPr lang="en-US" dirty="0">
                <a:hlinkClick r:id="rId2"/>
              </a:rPr>
              <a:t>http://docs.spring.io/spring-boot/docs/current-SNAPSHOT/reference/htmlsingle/#using-boot-starter-</a:t>
            </a:r>
            <a:r>
              <a:rPr lang="en-US" dirty="0" smtClean="0">
                <a:hlinkClick r:id="rId2"/>
              </a:rPr>
              <a:t>poms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8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Override defaults?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application.properties</a:t>
            </a:r>
            <a:r>
              <a:rPr lang="en-US" dirty="0" smtClean="0"/>
              <a:t> / </a:t>
            </a:r>
            <a:r>
              <a:rPr lang="en-US" dirty="0" err="1" smtClean="0"/>
              <a:t>application.yml</a:t>
            </a:r>
            <a:endParaRPr lang="en-US" dirty="0" smtClean="0"/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://docs.spring.io/spring-boot/docs/current/reference/html/common-application-properties.html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6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Adds </a:t>
            </a:r>
            <a:r>
              <a:rPr lang="en-US" dirty="0"/>
              <a:t>production ready features such as metrics and monitoring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http://docs.spring.io/spring-boot/docs/current-SNAPSHOT/reference/htmlsingle/#production-ready-</a:t>
            </a:r>
            <a:r>
              <a:rPr lang="en-US" dirty="0" smtClean="0">
                <a:hlinkClick r:id="rId2"/>
              </a:rPr>
              <a:t>enabling</a:t>
            </a:r>
            <a:endParaRPr lang="en-US" dirty="0" smtClean="0"/>
          </a:p>
          <a:p>
            <a:r>
              <a:rPr lang="en-US" dirty="0">
                <a:hlinkClick r:id="rId3"/>
              </a:rPr>
              <a:t>http://localhost:8080/</a:t>
            </a:r>
            <a:r>
              <a:rPr lang="en-US" dirty="0" smtClean="0">
                <a:hlinkClick r:id="rId3"/>
              </a:rPr>
              <a:t>metrics</a:t>
            </a:r>
            <a:endParaRPr lang="en-US" dirty="0" smtClean="0"/>
          </a:p>
          <a:p>
            <a:r>
              <a:rPr lang="en-US" dirty="0">
                <a:hlinkClick r:id="rId4"/>
              </a:rPr>
              <a:t>http://localhost:8080/</a:t>
            </a:r>
            <a:r>
              <a:rPr lang="en-US" dirty="0" smtClean="0">
                <a:hlinkClick r:id="rId4"/>
              </a:rPr>
              <a:t>beans</a:t>
            </a:r>
            <a:endParaRPr lang="en-US" dirty="0" smtClean="0"/>
          </a:p>
          <a:p>
            <a:r>
              <a:rPr lang="en-US" dirty="0">
                <a:hlinkClick r:id="rId5"/>
              </a:rPr>
              <a:t>http://localhost:8080/</a:t>
            </a:r>
            <a:r>
              <a:rPr lang="en-US" dirty="0" smtClean="0">
                <a:hlinkClick r:id="rId5"/>
              </a:rPr>
              <a:t>mappings</a:t>
            </a:r>
            <a:endParaRPr lang="en-US" dirty="0" smtClean="0"/>
          </a:p>
          <a:p>
            <a:r>
              <a:rPr lang="en-US" dirty="0">
                <a:hlinkClick r:id="rId6"/>
              </a:rPr>
              <a:t>http://localhost:8080/</a:t>
            </a:r>
            <a:r>
              <a:rPr lang="en-US" dirty="0" smtClean="0">
                <a:hlinkClick r:id="rId6"/>
              </a:rPr>
              <a:t>autoconfig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Jetty Instead Of Tomcat?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dependency&gt;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&gt;spring-boot-starter-web&lt;/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&lt;exclusions&gt;</a:t>
            </a:r>
          </a:p>
          <a:p>
            <a:pPr marL="0" indent="0">
              <a:buNone/>
            </a:pPr>
            <a:r>
              <a:rPr lang="en-US" dirty="0"/>
              <a:t>        &lt;exclusion&gt;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artifactId</a:t>
            </a:r>
            <a:r>
              <a:rPr lang="en-US" dirty="0"/>
              <a:t>&gt;spring-boot-starter-tomcat&lt;/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&lt;/exclusion&gt;</a:t>
            </a:r>
          </a:p>
          <a:p>
            <a:pPr marL="0" indent="0">
              <a:buNone/>
            </a:pPr>
            <a:r>
              <a:rPr lang="en-US" dirty="0"/>
              <a:t>    &lt;/exclusions&gt;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</a:p>
          <a:p>
            <a:pPr marL="0" indent="0">
              <a:buNone/>
            </a:pPr>
            <a:r>
              <a:rPr lang="en-US" dirty="0"/>
              <a:t>&lt;dependency&gt;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&gt;spring-boot-starter-jetty&lt;/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45353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http://docs.spring.io/spring-boot/docs/current-SNAPSHOT/reference/htmlsingle/#boot-</a:t>
            </a:r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http://start.spring.io/</a:t>
            </a:r>
            <a:endParaRPr lang="en-US" dirty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://www.webjars.org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http://www.thymeleaf.org/doc/</a:t>
            </a:r>
            <a:r>
              <a:rPr lang="en-US" dirty="0" smtClean="0">
                <a:hlinkClick r:id="rId5"/>
              </a:rPr>
              <a:t>thymeleafspring.html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https://github.com/spring-projects/spring-boot/tree/master/spring-boot-autoconfigure/src/main/java/org/springframework/boot/</a:t>
            </a:r>
            <a:r>
              <a:rPr lang="en-US" dirty="0" smtClean="0">
                <a:hlinkClick r:id="rId6"/>
              </a:rPr>
              <a:t>autoconfigure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40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51</TotalTime>
  <Words>468</Words>
  <Application>Microsoft Macintosh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Introduction To Spring Boot</vt:lpstr>
      <vt:lpstr>PowerPoint Presentation</vt:lpstr>
      <vt:lpstr>How did we get here?</vt:lpstr>
      <vt:lpstr>What is Spring Boot?</vt:lpstr>
      <vt:lpstr>Spring Boot Starters ?</vt:lpstr>
      <vt:lpstr>Override defaults? </vt:lpstr>
      <vt:lpstr>Actuator?</vt:lpstr>
      <vt:lpstr>Jetty Instead Of Tomcat?</vt:lpstr>
      <vt:lpstr>References</vt:lpstr>
    </vt:vector>
  </TitlesOfParts>
  <Company>ADP Dealer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Spring Boot</dc:title>
  <dc:creator>ADP User</dc:creator>
  <cp:lastModifiedBy>ADP User</cp:lastModifiedBy>
  <cp:revision>11</cp:revision>
  <dcterms:created xsi:type="dcterms:W3CDTF">2014-10-31T05:03:00Z</dcterms:created>
  <dcterms:modified xsi:type="dcterms:W3CDTF">2014-10-31T05:54:08Z</dcterms:modified>
</cp:coreProperties>
</file>