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2" r:id="rId5"/>
    <p:sldId id="259" r:id="rId6"/>
    <p:sldId id="265" r:id="rId7"/>
    <p:sldId id="264" r:id="rId8"/>
    <p:sldId id="258" r:id="rId9"/>
    <p:sldId id="257" r:id="rId10"/>
    <p:sldId id="266" r:id="rId11"/>
    <p:sldId id="263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45" d="100"/>
          <a:sy n="145" d="100"/>
        </p:scale>
        <p:origin x="-220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10/31/14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51B39-B140-43FE-96DB-472A2B59CE7C}" type="datetime1">
              <a:rPr lang="en-US" smtClean="0"/>
              <a:t>10/31/14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00BB2-27C5-458B-ABCE-839C88CF47CE}" type="datetime1">
              <a:rPr lang="en-US" smtClean="0"/>
              <a:t>10/31/14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10/31/14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EA93-55E7-4DA9-90C2-089A26EEFEC4}" type="datetime1">
              <a:rPr lang="en-US" smtClean="0"/>
              <a:t>10/31/14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CF3C7-6809-4F39-BD67-A75817BDDE0A}" type="datetime1">
              <a:rPr lang="en-US" smtClean="0"/>
              <a:t>10/31/14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AEB24-CE78-465C-A726-91D0868FA48F}" type="datetime1">
              <a:rPr lang="en-US" smtClean="0"/>
              <a:t>10/31/14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ADF0-1749-4E8B-9691-B44A5F8C0895}" type="datetime1">
              <a:rPr lang="en-US" smtClean="0"/>
              <a:t>10/31/14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F628A-A867-4937-BBE5-207DB6F9C51A}" type="datetime1">
              <a:rPr lang="en-US" smtClean="0"/>
              <a:t>10/31/14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BBB94-68E6-4675-A946-F1C5994EDBD7}" type="datetime1">
              <a:rPr lang="en-US" smtClean="0"/>
              <a:t>10/31/14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B8377-21E3-4835-B75D-4E2847E2750F}" type="datetime1">
              <a:rPr lang="en-US" smtClean="0"/>
              <a:t>10/31/14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0C4986D-6BE9-4264-908F-02DB36FD8D6C}" type="datetime1">
              <a:rPr lang="en-US" smtClean="0"/>
              <a:t>10/31/14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projects.spring.io/spring-boot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tart.spring.io/" TargetMode="External"/><Relationship Id="rId4" Type="http://schemas.openxmlformats.org/officeDocument/2006/relationships/hyperlink" Target="http://spring.io/guides" TargetMode="External"/><Relationship Id="rId5" Type="http://schemas.openxmlformats.org/officeDocument/2006/relationships/hyperlink" Target="http://www.webjars.org/" TargetMode="External"/><Relationship Id="rId6" Type="http://schemas.openxmlformats.org/officeDocument/2006/relationships/hyperlink" Target="http://www.thymeleaf.org/doc/thymeleafspring.html" TargetMode="External"/><Relationship Id="rId7" Type="http://schemas.openxmlformats.org/officeDocument/2006/relationships/hyperlink" Target="https://github.com/spring-projects/spring-boot/tree/master/spring-boot-autoconfigure/src/main/java/org/springframework/boot/autoconfigure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ocs.spring.io/spring-boot/docs/current-SNAPSHOT/reference/htmlsingle/%23boot-documentation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ocs.spring.io/spring-boot/docs/current-SNAPSHOT/reference/htmlsingle/%23using-boot-starter-poms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spring-projects/spring-boot/tree/master/spring-boot-autoconfigure/src/main/java/org/springframework/boot/autoconfigure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ocs.spring.io/spring-boot/docs/current/reference/html/common-application-properties.html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metrics" TargetMode="External"/><Relationship Id="rId4" Type="http://schemas.openxmlformats.org/officeDocument/2006/relationships/hyperlink" Target="http://localhost:8080/beans" TargetMode="External"/><Relationship Id="rId5" Type="http://schemas.openxmlformats.org/officeDocument/2006/relationships/hyperlink" Target="http://localhost:8080/mappings" TargetMode="External"/><Relationship Id="rId6" Type="http://schemas.openxmlformats.org/officeDocument/2006/relationships/hyperlink" Target="http://localhost:8080/autoconfig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ocs.spring.io/spring-boot/docs/current-SNAPSHOT/reference/htmlsingle/%23production-ready-enabling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7326" y="504004"/>
            <a:ext cx="7772400" cy="1913344"/>
          </a:xfrm>
        </p:spPr>
        <p:txBody>
          <a:bodyPr/>
          <a:lstStyle/>
          <a:p>
            <a:r>
              <a:rPr lang="en-US" dirty="0" smtClean="0"/>
              <a:t>Introduction To Spring Boot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8531"/>
            <a:ext cx="6400800" cy="2533670"/>
          </a:xfrm>
        </p:spPr>
        <p:txBody>
          <a:bodyPr>
            <a:normAutofit/>
          </a:bodyPr>
          <a:lstStyle/>
          <a:p>
            <a:r>
              <a:rPr lang="en-US" dirty="0"/>
              <a:t>Takes an opinionated view of building production-ready Spring applications. Spring Boot favors convention over configuration and is designed to get you up and running as quickly as possible</a:t>
            </a:r>
            <a:r>
              <a:rPr lang="en-US" dirty="0" smtClean="0"/>
              <a:t>.</a:t>
            </a:r>
          </a:p>
          <a:p>
            <a:r>
              <a:rPr lang="en-US" dirty="0">
                <a:hlinkClick r:id="rId2"/>
              </a:rPr>
              <a:t>http://projects.spring.io/spring-boot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4807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Are we using boot?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//</a:t>
            </a:r>
            <a:r>
              <a:rPr lang="en-US" dirty="0" err="1"/>
              <a:t>OpenPlatform</a:t>
            </a:r>
            <a:r>
              <a:rPr lang="en-US" dirty="0"/>
              <a:t>/services/</a:t>
            </a:r>
            <a:r>
              <a:rPr lang="en-US" dirty="0" err="1"/>
              <a:t>GenericToolsService</a:t>
            </a:r>
            <a:r>
              <a:rPr lang="en-US" dirty="0"/>
              <a:t>/trunk/modules/</a:t>
            </a:r>
            <a:r>
              <a:rPr lang="en-US" dirty="0" err="1"/>
              <a:t>WebsitesDomainService</a:t>
            </a:r>
            <a:r>
              <a:rPr lang="en-US" dirty="0"/>
              <a:t>/ </a:t>
            </a:r>
            <a:endParaRPr lang="en-US" dirty="0" smtClean="0"/>
          </a:p>
          <a:p>
            <a:r>
              <a:rPr lang="en-US" dirty="0" smtClean="0"/>
              <a:t>//</a:t>
            </a:r>
            <a:r>
              <a:rPr lang="en-US" dirty="0" err="1"/>
              <a:t>ProfessionalServices</a:t>
            </a:r>
            <a:r>
              <a:rPr lang="en-US" dirty="0"/>
              <a:t>/</a:t>
            </a:r>
            <a:r>
              <a:rPr lang="en-US" dirty="0" err="1"/>
              <a:t>FeedParsers</a:t>
            </a:r>
            <a:r>
              <a:rPr lang="en-US" dirty="0"/>
              <a:t>/IOMOffersParser-</a:t>
            </a:r>
            <a:r>
              <a:rPr lang="en-US" dirty="0" smtClean="0"/>
              <a:t>v1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9443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http://docs.spring.io/spring-boot/docs/current-SNAPSHOT/reference/htmlsingle/#boot-</a:t>
            </a:r>
            <a:r>
              <a:rPr lang="en-US" dirty="0" smtClean="0">
                <a:hlinkClick r:id="rId2"/>
              </a:rPr>
              <a:t>documentation</a:t>
            </a:r>
            <a:endParaRPr lang="en-US" dirty="0" smtClean="0"/>
          </a:p>
          <a:p>
            <a:r>
              <a:rPr lang="en-US" dirty="0">
                <a:hlinkClick r:id="rId3"/>
              </a:rPr>
              <a:t>http://start.spring.io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>
                <a:hlinkClick r:id="rId4"/>
              </a:rPr>
              <a:t>http://spring.io/</a:t>
            </a:r>
            <a:r>
              <a:rPr lang="en-US" dirty="0" smtClean="0">
                <a:hlinkClick r:id="rId4"/>
              </a:rPr>
              <a:t>guides</a:t>
            </a:r>
            <a:endParaRPr lang="en-US" dirty="0" smtClean="0"/>
          </a:p>
          <a:p>
            <a:r>
              <a:rPr lang="en-US" dirty="0" smtClean="0">
                <a:hlinkClick r:id="rId5"/>
              </a:rPr>
              <a:t>http</a:t>
            </a:r>
            <a:r>
              <a:rPr lang="en-US" dirty="0">
                <a:hlinkClick r:id="rId5"/>
              </a:rPr>
              <a:t>://www.webjars.org</a:t>
            </a:r>
            <a:r>
              <a:rPr lang="en-US" dirty="0" smtClean="0">
                <a:hlinkClick r:id="rId5"/>
              </a:rPr>
              <a:t>/</a:t>
            </a:r>
            <a:endParaRPr lang="en-US" dirty="0" smtClean="0"/>
          </a:p>
          <a:p>
            <a:r>
              <a:rPr lang="en-US" dirty="0">
                <a:hlinkClick r:id="rId6"/>
              </a:rPr>
              <a:t>http://www.thymeleaf.org/doc/</a:t>
            </a:r>
            <a:r>
              <a:rPr lang="en-US" dirty="0" smtClean="0">
                <a:hlinkClick r:id="rId6"/>
              </a:rPr>
              <a:t>thymeleafspring.html</a:t>
            </a:r>
            <a:endParaRPr lang="en-US" dirty="0" smtClean="0"/>
          </a:p>
          <a:p>
            <a:r>
              <a:rPr lang="en-US" dirty="0">
                <a:hlinkClick r:id="rId7"/>
              </a:rPr>
              <a:t>https://github.com/spring-projects/spring-boot/tree/master/spring-boot-autoconfigure/src/main/java/org/springframework/boot/</a:t>
            </a:r>
            <a:r>
              <a:rPr lang="en-US" dirty="0" smtClean="0">
                <a:hlinkClick r:id="rId7"/>
              </a:rPr>
              <a:t>autoconfigure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1240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ec2a9f4d-d652-4a42-89da-ef9043d5c6bf-lar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432" y="277708"/>
            <a:ext cx="8628152" cy="6221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3368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did we get here?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Spring </a:t>
            </a:r>
            <a:r>
              <a:rPr lang="en-US" dirty="0"/>
              <a:t>1.0: </a:t>
            </a:r>
            <a:r>
              <a:rPr lang="en-US" b="1" dirty="0"/>
              <a:t>XML configuration (DTD) </a:t>
            </a:r>
          </a:p>
          <a:p>
            <a:r>
              <a:rPr lang="en-US" dirty="0"/>
              <a:t>Spring 1.1: </a:t>
            </a:r>
            <a:r>
              <a:rPr lang="en-US" b="1" dirty="0"/>
              <a:t>value and ref attributes</a:t>
            </a:r>
            <a:r>
              <a:rPr lang="en-US" dirty="0"/>
              <a:t> </a:t>
            </a:r>
          </a:p>
          <a:p>
            <a:r>
              <a:rPr lang="en-US" dirty="0"/>
              <a:t>Spring 2.0: </a:t>
            </a:r>
            <a:r>
              <a:rPr lang="en-US" b="1" dirty="0"/>
              <a:t>XML namespaces </a:t>
            </a:r>
          </a:p>
          <a:p>
            <a:r>
              <a:rPr lang="en-US" dirty="0"/>
              <a:t>Spring 2.5: </a:t>
            </a:r>
            <a:r>
              <a:rPr lang="en-US" b="1" dirty="0"/>
              <a:t>@Component / @</a:t>
            </a:r>
            <a:r>
              <a:rPr lang="en-US" b="1" dirty="0" err="1"/>
              <a:t>Autowired</a:t>
            </a:r>
            <a:r>
              <a:rPr lang="en-US" dirty="0"/>
              <a:t> </a:t>
            </a:r>
          </a:p>
          <a:p>
            <a:r>
              <a:rPr lang="en-US" dirty="0"/>
              <a:t>Spring 3.0: </a:t>
            </a:r>
            <a:r>
              <a:rPr lang="en-US" b="1" dirty="0"/>
              <a:t>Java configuration Spring </a:t>
            </a:r>
          </a:p>
          <a:p>
            <a:r>
              <a:rPr lang="en-US" dirty="0"/>
              <a:t>3.1: </a:t>
            </a:r>
            <a:r>
              <a:rPr lang="en-US" b="1" dirty="0"/>
              <a:t>Profiles</a:t>
            </a:r>
          </a:p>
          <a:p>
            <a:r>
              <a:rPr lang="en-US" dirty="0"/>
              <a:t>Spring 3.2: </a:t>
            </a:r>
          </a:p>
          <a:p>
            <a:r>
              <a:rPr lang="en-US" dirty="0"/>
              <a:t>Spring 4.0: </a:t>
            </a:r>
            <a:r>
              <a:rPr lang="en-US" b="1" dirty="0"/>
              <a:t>Conditional beans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98331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42276"/>
          </a:xfrm>
        </p:spPr>
        <p:txBody>
          <a:bodyPr/>
          <a:lstStyle/>
          <a:p>
            <a:r>
              <a:rPr lang="en-US" dirty="0" smtClean="0"/>
              <a:t>What is Spring Boot?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1172"/>
            <a:ext cx="8229600" cy="4934991"/>
          </a:xfrm>
        </p:spPr>
        <p:txBody>
          <a:bodyPr>
            <a:normAutofit fontScale="77500" lnSpcReduction="20000"/>
          </a:bodyPr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Towards simpler configuration / no configuration</a:t>
            </a:r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Convention over Configuration</a:t>
            </a:r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Takes </a:t>
            </a:r>
            <a:r>
              <a:rPr lang="en-US" dirty="0"/>
              <a:t>away boilerplate configuration</a:t>
            </a:r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Heavily </a:t>
            </a:r>
            <a:r>
              <a:rPr lang="en-US" dirty="0"/>
              <a:t>opinionated </a:t>
            </a:r>
            <a:endParaRPr lang="en-US" dirty="0" smtClean="0"/>
          </a:p>
          <a:p>
            <a:pPr marL="0" indent="0" algn="ctr">
              <a:buNone/>
            </a:pPr>
            <a:r>
              <a:rPr lang="en-US" sz="1400" dirty="0" smtClean="0"/>
              <a:t>(</a:t>
            </a:r>
            <a:r>
              <a:rPr lang="en-US" sz="1400" dirty="0"/>
              <a:t>but allows you to override </a:t>
            </a:r>
            <a:r>
              <a:rPr lang="en-US" sz="1400"/>
              <a:t>opinions</a:t>
            </a:r>
            <a:r>
              <a:rPr lang="en-US" sz="1400" smtClean="0"/>
              <a:t>)</a:t>
            </a:r>
          </a:p>
          <a:p>
            <a:pPr marL="0" indent="0" algn="ctr">
              <a:buNone/>
            </a:pPr>
            <a:endParaRPr lang="en-US" sz="1400" dirty="0"/>
          </a:p>
          <a:p>
            <a:pPr marL="0" indent="0" algn="ctr">
              <a:buNone/>
            </a:pPr>
            <a:r>
              <a:rPr lang="en-US" dirty="0" smtClean="0"/>
              <a:t>Automatic configuration</a:t>
            </a:r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Can </a:t>
            </a:r>
            <a:r>
              <a:rPr lang="en-US" dirty="0"/>
              <a:t>run with Groovy at the command line </a:t>
            </a: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Can </a:t>
            </a:r>
            <a:r>
              <a:rPr lang="en-US" dirty="0"/>
              <a:t>build to JAR or </a:t>
            </a:r>
            <a:r>
              <a:rPr lang="en-US" dirty="0" smtClean="0"/>
              <a:t>WAR</a:t>
            </a:r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Production ready features for monitoring and metrics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467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Boot Starters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Pre-Baked </a:t>
            </a:r>
            <a:r>
              <a:rPr lang="en-US" dirty="0" err="1" smtClean="0"/>
              <a:t>pom</a:t>
            </a:r>
            <a:r>
              <a:rPr lang="en-US" dirty="0" smtClean="0"/>
              <a:t> files</a:t>
            </a:r>
          </a:p>
          <a:p>
            <a:endParaRPr lang="en-US" dirty="0" smtClean="0"/>
          </a:p>
          <a:p>
            <a:r>
              <a:rPr lang="en-US" dirty="0">
                <a:hlinkClick r:id="rId2"/>
              </a:rPr>
              <a:t>http://docs.spring.io/spring-boot/docs/current-SNAPSHOT/reference/htmlsingle/#using-boot-starter-</a:t>
            </a:r>
            <a:r>
              <a:rPr lang="en-US" dirty="0" smtClean="0">
                <a:hlinkClick r:id="rId2"/>
              </a:rPr>
              <a:t>poms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896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2069"/>
          </a:xfrm>
        </p:spPr>
        <p:txBody>
          <a:bodyPr/>
          <a:lstStyle/>
          <a:p>
            <a:r>
              <a:rPr lang="en-US" dirty="0" err="1" smtClean="0"/>
              <a:t>AutoConfiguration</a:t>
            </a:r>
            <a:r>
              <a:rPr lang="en-US" dirty="0" smtClean="0"/>
              <a:t>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03586"/>
            <a:ext cx="8229600" cy="5022577"/>
          </a:xfrm>
        </p:spPr>
        <p:txBody>
          <a:bodyPr>
            <a:normAutofit/>
          </a:bodyPr>
          <a:lstStyle/>
          <a:p>
            <a:r>
              <a:rPr lang="en-US" dirty="0"/>
              <a:t>@</a:t>
            </a:r>
            <a:r>
              <a:rPr lang="en-US" dirty="0" err="1" smtClean="0"/>
              <a:t>EnableAutoConfiguration</a:t>
            </a:r>
            <a:endParaRPr lang="en-US" dirty="0" smtClean="0"/>
          </a:p>
          <a:p>
            <a:r>
              <a:rPr lang="en-US" dirty="0" smtClean="0"/>
              <a:t>@</a:t>
            </a:r>
            <a:r>
              <a:rPr lang="en-US" dirty="0" err="1"/>
              <a:t>ConditionalOnClass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@</a:t>
            </a:r>
            <a:r>
              <a:rPr lang="en-US" dirty="0" err="1"/>
              <a:t>ConditionalOnBean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@</a:t>
            </a:r>
            <a:r>
              <a:rPr lang="en-US" dirty="0" err="1"/>
              <a:t>ConditionalOnExpression</a:t>
            </a:r>
            <a:r>
              <a:rPr lang="en-US" dirty="0"/>
              <a:t> </a:t>
            </a:r>
          </a:p>
          <a:p>
            <a:r>
              <a:rPr lang="en-US" dirty="0"/>
              <a:t>@</a:t>
            </a:r>
            <a:r>
              <a:rPr lang="en-US" dirty="0" smtClean="0"/>
              <a:t>Configuration</a:t>
            </a:r>
          </a:p>
          <a:p>
            <a:r>
              <a:rPr lang="en-US" dirty="0"/>
              <a:t>@</a:t>
            </a:r>
            <a:r>
              <a:rPr lang="en-US" dirty="0" err="1"/>
              <a:t>ConditionalOnClass</a:t>
            </a:r>
            <a:r>
              <a:rPr lang="en-US" dirty="0"/>
              <a:t>({ </a:t>
            </a:r>
            <a:r>
              <a:rPr lang="en-US" dirty="0" err="1"/>
              <a:t>MBeanExporter.class</a:t>
            </a:r>
            <a:r>
              <a:rPr lang="en-US" dirty="0"/>
              <a:t> }) </a:t>
            </a:r>
            <a:endParaRPr lang="en-US" dirty="0" smtClean="0"/>
          </a:p>
          <a:p>
            <a:r>
              <a:rPr lang="en-US" dirty="0"/>
              <a:t>@</a:t>
            </a:r>
            <a:r>
              <a:rPr lang="en-US" dirty="0" err="1"/>
              <a:t>ConditionalOnMissingBean</a:t>
            </a:r>
            <a:r>
              <a:rPr lang="en-US" dirty="0"/>
              <a:t>({ </a:t>
            </a:r>
            <a:r>
              <a:rPr lang="en-US" dirty="0" err="1"/>
              <a:t>MBeanExporter.class</a:t>
            </a:r>
            <a:r>
              <a:rPr lang="en-US" dirty="0"/>
              <a:t> }</a:t>
            </a:r>
            <a:r>
              <a:rPr lang="en-US" dirty="0" smtClean="0"/>
              <a:t>)</a:t>
            </a:r>
          </a:p>
          <a:p>
            <a:r>
              <a:rPr lang="en-US" dirty="0">
                <a:hlinkClick r:id="rId2"/>
              </a:rPr>
              <a:t>https://github.com/spring-projects/spring-boot/tree/master/spring-boot-autoconfigure/src/main/java/org/springframework/boot/autoconfigure</a:t>
            </a:r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141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Override defaults?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err="1" smtClean="0"/>
              <a:t>application.properties</a:t>
            </a:r>
            <a:r>
              <a:rPr lang="en-US" dirty="0" smtClean="0"/>
              <a:t> / </a:t>
            </a:r>
            <a:r>
              <a:rPr lang="en-US" dirty="0" err="1" smtClean="0"/>
              <a:t>application.yml</a:t>
            </a:r>
            <a:endParaRPr lang="en-US" dirty="0" smtClean="0"/>
          </a:p>
          <a:p>
            <a:endParaRPr lang="en-US" dirty="0" smtClean="0">
              <a:hlinkClick r:id="rId2"/>
            </a:endParaRPr>
          </a:p>
          <a:p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://docs.spring.io/spring-boot/docs/current/reference/html/common-application-properties.html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92641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Actuator?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Adds </a:t>
            </a:r>
            <a:r>
              <a:rPr lang="en-US" dirty="0"/>
              <a:t>production ready features such as metrics and monitoring</a:t>
            </a:r>
            <a:r>
              <a:rPr lang="en-US" dirty="0" smtClean="0"/>
              <a:t>.</a:t>
            </a:r>
          </a:p>
          <a:p>
            <a:r>
              <a:rPr lang="en-US" dirty="0">
                <a:hlinkClick r:id="rId2"/>
              </a:rPr>
              <a:t>http://docs.spring.io/spring-boot/docs/current-SNAPSHOT/reference/htmlsingle/#production-ready-</a:t>
            </a:r>
            <a:r>
              <a:rPr lang="en-US" dirty="0" smtClean="0">
                <a:hlinkClick r:id="rId2"/>
              </a:rPr>
              <a:t>enabling</a:t>
            </a:r>
            <a:endParaRPr lang="en-US" dirty="0" smtClean="0"/>
          </a:p>
          <a:p>
            <a:r>
              <a:rPr lang="en-US" dirty="0">
                <a:hlinkClick r:id="rId3"/>
              </a:rPr>
              <a:t>http://localhost:8080/</a:t>
            </a:r>
            <a:r>
              <a:rPr lang="en-US" dirty="0" smtClean="0">
                <a:hlinkClick r:id="rId3"/>
              </a:rPr>
              <a:t>metrics</a:t>
            </a:r>
            <a:endParaRPr lang="en-US" dirty="0" smtClean="0"/>
          </a:p>
          <a:p>
            <a:r>
              <a:rPr lang="en-US" dirty="0">
                <a:hlinkClick r:id="rId4"/>
              </a:rPr>
              <a:t>http://localhost:8080/</a:t>
            </a:r>
            <a:r>
              <a:rPr lang="en-US" dirty="0" smtClean="0">
                <a:hlinkClick r:id="rId4"/>
              </a:rPr>
              <a:t>beans</a:t>
            </a:r>
            <a:endParaRPr lang="en-US" dirty="0" smtClean="0"/>
          </a:p>
          <a:p>
            <a:r>
              <a:rPr lang="en-US" dirty="0">
                <a:hlinkClick r:id="rId5"/>
              </a:rPr>
              <a:t>http://localhost:8080/</a:t>
            </a:r>
            <a:r>
              <a:rPr lang="en-US" dirty="0" smtClean="0">
                <a:hlinkClick r:id="rId5"/>
              </a:rPr>
              <a:t>mappings</a:t>
            </a:r>
            <a:endParaRPr lang="en-US" dirty="0" smtClean="0"/>
          </a:p>
          <a:p>
            <a:r>
              <a:rPr lang="en-US" dirty="0">
                <a:hlinkClick r:id="rId6"/>
              </a:rPr>
              <a:t>http://localhost:8080/</a:t>
            </a:r>
            <a:r>
              <a:rPr lang="en-US" dirty="0" smtClean="0">
                <a:hlinkClick r:id="rId6"/>
              </a:rPr>
              <a:t>autoconfig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9370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Jetty Instead Of Tomcat?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&lt;</a:t>
            </a:r>
            <a:r>
              <a:rPr lang="en-US" dirty="0"/>
              <a:t>dependency&gt;</a:t>
            </a:r>
          </a:p>
          <a:p>
            <a:pPr marL="0" indent="0">
              <a:buNone/>
            </a:pPr>
            <a:r>
              <a:rPr lang="en-US" dirty="0"/>
              <a:t>    &lt;</a:t>
            </a:r>
            <a:r>
              <a:rPr lang="en-US" dirty="0" err="1"/>
              <a:t>groupId</a:t>
            </a:r>
            <a:r>
              <a:rPr lang="en-US" dirty="0"/>
              <a:t>&gt;</a:t>
            </a:r>
            <a:r>
              <a:rPr lang="en-US" dirty="0" err="1"/>
              <a:t>org.springframework.boot</a:t>
            </a:r>
            <a:r>
              <a:rPr lang="en-US" dirty="0"/>
              <a:t>&lt;/</a:t>
            </a:r>
            <a:r>
              <a:rPr lang="en-US" dirty="0" err="1"/>
              <a:t>groupId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    &lt;</a:t>
            </a:r>
            <a:r>
              <a:rPr lang="en-US" dirty="0" err="1"/>
              <a:t>artifactId</a:t>
            </a:r>
            <a:r>
              <a:rPr lang="en-US" dirty="0"/>
              <a:t>&gt;spring-boot-starter-web&lt;/</a:t>
            </a:r>
            <a:r>
              <a:rPr lang="en-US" dirty="0" err="1"/>
              <a:t>artifactId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    &lt;exclusions&gt;</a:t>
            </a:r>
          </a:p>
          <a:p>
            <a:pPr marL="0" indent="0">
              <a:buNone/>
            </a:pPr>
            <a:r>
              <a:rPr lang="en-US" dirty="0"/>
              <a:t>        &lt;exclusion&gt;</a:t>
            </a:r>
          </a:p>
          <a:p>
            <a:pPr marL="0" indent="0">
              <a:buNone/>
            </a:pPr>
            <a:r>
              <a:rPr lang="en-US" dirty="0"/>
              <a:t>            &lt;</a:t>
            </a:r>
            <a:r>
              <a:rPr lang="en-US" dirty="0" err="1"/>
              <a:t>groupId</a:t>
            </a:r>
            <a:r>
              <a:rPr lang="en-US" dirty="0"/>
              <a:t>&gt;</a:t>
            </a:r>
            <a:r>
              <a:rPr lang="en-US" dirty="0" err="1"/>
              <a:t>org.springframework.boot</a:t>
            </a:r>
            <a:r>
              <a:rPr lang="en-US" dirty="0"/>
              <a:t>&lt;/</a:t>
            </a:r>
            <a:r>
              <a:rPr lang="en-US" dirty="0" err="1"/>
              <a:t>groupId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            &lt;</a:t>
            </a:r>
            <a:r>
              <a:rPr lang="en-US" dirty="0" err="1"/>
              <a:t>artifactId</a:t>
            </a:r>
            <a:r>
              <a:rPr lang="en-US" dirty="0"/>
              <a:t>&gt;spring-boot-starter-tomcat&lt;/</a:t>
            </a:r>
            <a:r>
              <a:rPr lang="en-US" dirty="0" err="1"/>
              <a:t>artifactId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        &lt;/exclusion&gt;</a:t>
            </a:r>
          </a:p>
          <a:p>
            <a:pPr marL="0" indent="0">
              <a:buNone/>
            </a:pPr>
            <a:r>
              <a:rPr lang="en-US" dirty="0"/>
              <a:t>    &lt;/exclusions&gt;</a:t>
            </a:r>
          </a:p>
          <a:p>
            <a:pPr marL="0" indent="0">
              <a:buNone/>
            </a:pPr>
            <a:r>
              <a:rPr lang="en-US" dirty="0"/>
              <a:t>&lt;/dependency&gt;</a:t>
            </a:r>
          </a:p>
          <a:p>
            <a:pPr marL="0" indent="0">
              <a:buNone/>
            </a:pPr>
            <a:r>
              <a:rPr lang="en-US" dirty="0"/>
              <a:t>&lt;dependency&gt;</a:t>
            </a:r>
          </a:p>
          <a:p>
            <a:pPr marL="0" indent="0">
              <a:buNone/>
            </a:pPr>
            <a:r>
              <a:rPr lang="en-US" dirty="0"/>
              <a:t>    &lt;</a:t>
            </a:r>
            <a:r>
              <a:rPr lang="en-US" dirty="0" err="1"/>
              <a:t>groupId</a:t>
            </a:r>
            <a:r>
              <a:rPr lang="en-US" dirty="0"/>
              <a:t>&gt;</a:t>
            </a:r>
            <a:r>
              <a:rPr lang="en-US" dirty="0" err="1"/>
              <a:t>org.springframework.boot</a:t>
            </a:r>
            <a:r>
              <a:rPr lang="en-US" dirty="0"/>
              <a:t>&lt;/</a:t>
            </a:r>
            <a:r>
              <a:rPr lang="en-US" dirty="0" err="1"/>
              <a:t>groupId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    &lt;</a:t>
            </a:r>
            <a:r>
              <a:rPr lang="en-US" dirty="0" err="1"/>
              <a:t>artifactId</a:t>
            </a:r>
            <a:r>
              <a:rPr lang="en-US" dirty="0"/>
              <a:t>&gt;spring-boot-starter-jetty&lt;/</a:t>
            </a:r>
            <a:r>
              <a:rPr lang="en-US" dirty="0" err="1"/>
              <a:t>artifactId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&lt;/dependency&gt;</a:t>
            </a:r>
          </a:p>
        </p:txBody>
      </p:sp>
    </p:spTree>
    <p:extLst>
      <p:ext uri="{BB962C8B-B14F-4D97-AF65-F5344CB8AC3E}">
        <p14:creationId xmlns:p14="http://schemas.microsoft.com/office/powerpoint/2010/main" val="24535359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Executive.thmx</Template>
  <TotalTime>63</TotalTime>
  <Words>578</Words>
  <Application>Microsoft Macintosh PowerPoint</Application>
  <PresentationFormat>On-screen Show (4:3)</PresentationFormat>
  <Paragraphs>85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Executive</vt:lpstr>
      <vt:lpstr>Introduction To Spring Boot</vt:lpstr>
      <vt:lpstr>PowerPoint Presentation</vt:lpstr>
      <vt:lpstr>How did we get here?</vt:lpstr>
      <vt:lpstr>What is Spring Boot?</vt:lpstr>
      <vt:lpstr>Spring Boot Starters ?</vt:lpstr>
      <vt:lpstr>AutoConfiguration ?</vt:lpstr>
      <vt:lpstr>Override defaults? </vt:lpstr>
      <vt:lpstr>Actuator?</vt:lpstr>
      <vt:lpstr>Jetty Instead Of Tomcat?</vt:lpstr>
      <vt:lpstr>Are we using boot?</vt:lpstr>
      <vt:lpstr>References</vt:lpstr>
    </vt:vector>
  </TitlesOfParts>
  <Company>ADP Dealer Services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Spring Boot</dc:title>
  <dc:creator>ADP User</dc:creator>
  <cp:lastModifiedBy>ADP User</cp:lastModifiedBy>
  <cp:revision>18</cp:revision>
  <dcterms:created xsi:type="dcterms:W3CDTF">2014-10-31T05:03:00Z</dcterms:created>
  <dcterms:modified xsi:type="dcterms:W3CDTF">2014-10-31T18:48:00Z</dcterms:modified>
</cp:coreProperties>
</file>