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6780D-2794-C946-89C3-49E3D2BDBC0D}" type="datetimeFigureOut">
              <a:rPr lang="en-US" smtClean="0"/>
              <a:t>8/1/13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840B7-8E97-5A4B-8875-85E774D20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7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33052-076C-4F4B-AC31-AF1CE2FE8467}" type="datetimeFigureOut">
              <a:rPr lang="en-US" smtClean="0"/>
              <a:t>8/1/13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1287A-C34D-9B47-99A0-E44DB387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03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2CA-ABE0-9440-96E6-E8F60FC60B9D}" type="datetime1">
              <a:rPr lang="en-US" smtClean="0"/>
              <a:t>8/1/13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49E4-F70A-1949-BFBE-245EB98A49EA}" type="datetime1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A8D-67BE-724E-B946-E580C3F5599B}" type="datetime1">
              <a:rPr lang="en-US" smtClean="0"/>
              <a:t>8/1/13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9D56-0155-9943-9104-A939F1164B74}" type="datetime1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65FC-225D-5244-98F5-47048709445F}" type="datetime1">
              <a:rPr lang="en-US" smtClean="0"/>
              <a:t>8/1/13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6DB1-3157-2646-88C4-78EDCECD88B7}" type="datetime1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21F-546D-154C-8CEC-537DABBF3AEF}" type="datetime1">
              <a:rPr lang="en-US" smtClean="0"/>
              <a:t>8/1/13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72E1-C252-B244-8C2D-0A36D204314E}" type="datetime1">
              <a:rPr lang="en-US" smtClean="0"/>
              <a:t>8/1/13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974A-94C3-6A42-B895-3A82018F9B30}" type="datetime1">
              <a:rPr lang="en-US" smtClean="0"/>
              <a:t>8/1/13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889-1DC5-024B-BB2D-D33071C3A177}" type="datetime1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6BAE-A88D-F64B-9C02-0D4AF206CAFF}" type="datetime1">
              <a:rPr lang="en-US" smtClean="0"/>
              <a:t>8/1/13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6B56E3D-65DF-214B-ACB7-953F5D32C78D}" type="datetime1">
              <a:rPr lang="en-US" smtClean="0"/>
              <a:t>8/1/13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Bharat Kondeti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TDD)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Bharat </a:t>
            </a:r>
            <a:r>
              <a:rPr lang="en-US" dirty="0" err="1" smtClean="0"/>
              <a:t>Kondeti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6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749926"/>
          </a:xfrm>
        </p:spPr>
        <p:txBody>
          <a:bodyPr/>
          <a:lstStyle/>
          <a:p>
            <a:r>
              <a:rPr lang="en-US" dirty="0" smtClean="0"/>
              <a:t>When we write tests in TDD, we are actually writing the specification of the system, and this is an analysis activity, not a testing activity</a:t>
            </a:r>
          </a:p>
          <a:p>
            <a:r>
              <a:rPr lang="en-US" dirty="0" smtClean="0"/>
              <a:t>We do not test methods, but we test </a:t>
            </a:r>
            <a:r>
              <a:rPr lang="en-US" dirty="0" err="1" smtClean="0"/>
              <a:t>behaviours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Bharat </a:t>
            </a:r>
            <a:r>
              <a:rPr lang="en-US" dirty="0" err="1" smtClean="0"/>
              <a:t>Kondeti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363228" y="3622842"/>
            <a:ext cx="2131193" cy="160421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</a:p>
          <a:p>
            <a:pPr algn="ctr"/>
            <a:r>
              <a:rPr lang="en-US" dirty="0" smtClean="0"/>
              <a:t>“Tests”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55579" y="4304632"/>
            <a:ext cx="308457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4427439"/>
            <a:ext cx="17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879474" y="3622842"/>
            <a:ext cx="2299368" cy="681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31874" y="3775242"/>
            <a:ext cx="2299368" cy="681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30800" y="3963737"/>
            <a:ext cx="2299368" cy="681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15021" y="4128351"/>
            <a:ext cx="2299368" cy="681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9579" y="48126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6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- GREEN - 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 Write a test that specifies a single behavior of a system</a:t>
            </a:r>
          </a:p>
          <a:p>
            <a:r>
              <a:rPr lang="en-US" dirty="0" smtClean="0"/>
              <a:t>To make it compile, you create stubs of production code</a:t>
            </a:r>
          </a:p>
          <a:p>
            <a:r>
              <a:rPr lang="en-US" dirty="0" smtClean="0"/>
              <a:t>Run the test and see it fail</a:t>
            </a:r>
          </a:p>
          <a:p>
            <a:r>
              <a:rPr lang="en-US" dirty="0" smtClean="0"/>
              <a:t>Write / Change production code to get test to pass</a:t>
            </a:r>
          </a:p>
          <a:p>
            <a:r>
              <a:rPr lang="en-US" dirty="0" smtClean="0"/>
              <a:t>Make sure all other tests still pass</a:t>
            </a:r>
          </a:p>
          <a:p>
            <a:r>
              <a:rPr lang="en-US" dirty="0" smtClean="0"/>
              <a:t>Refactor production code and tests until content with quality</a:t>
            </a:r>
          </a:p>
          <a:p>
            <a:r>
              <a:rPr lang="en-US" dirty="0" smtClean="0"/>
              <a:t>Make sure all tests still pass</a:t>
            </a:r>
          </a:p>
          <a:p>
            <a:r>
              <a:rPr lang="en-US" dirty="0" smtClean="0"/>
              <a:t>Return to step 1 until all behaviors are expressed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2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Paint manufacturing system</a:t>
            </a:r>
          </a:p>
          <a:p>
            <a:r>
              <a:rPr lang="en-US" dirty="0" smtClean="0"/>
              <a:t>Machine creates a desired paint by mixing base paint that is white with dyes of different colors</a:t>
            </a:r>
          </a:p>
          <a:p>
            <a:r>
              <a:rPr lang="en-US" dirty="0" smtClean="0"/>
              <a:t>Paint mixer mixes two paints into a third paint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Paint has following characteristics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Amount of Red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Amount of Blue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Amount of Yellow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Amount of White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Gloss or Flat finish</a:t>
            </a:r>
          </a:p>
          <a:p>
            <a:pPr marL="114300" indent="0">
              <a:buNone/>
            </a:pPr>
            <a:r>
              <a:rPr lang="en-US" dirty="0" smtClean="0"/>
              <a:t>Paint is immutable</a:t>
            </a:r>
          </a:p>
          <a:p>
            <a:pPr marL="114300" indent="0">
              <a:buNone/>
            </a:pPr>
            <a:r>
              <a:rPr lang="en-US" dirty="0" smtClean="0"/>
              <a:t>You can retrieve these values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5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Glossy white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gloss paint may have white rating less than 50</a:t>
            </a:r>
          </a:p>
          <a:p>
            <a:r>
              <a:rPr lang="en-US" dirty="0"/>
              <a:t>I</a:t>
            </a:r>
            <a:r>
              <a:rPr lang="en-US" dirty="0" smtClean="0"/>
              <a:t>f anyone attempts to create a Gloss paint with a white of less than 50, an exception should be thrown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 color factor (R, Y, or B) may have value greater than 200</a:t>
            </a:r>
          </a:p>
          <a:p>
            <a:r>
              <a:rPr lang="en-US" dirty="0" smtClean="0"/>
              <a:t>If more than 1 color is over 200 limit, throw an exception as before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Paint has following characteristics</a:t>
            </a:r>
          </a:p>
          <a:p>
            <a:pPr lvl="1"/>
            <a:r>
              <a:rPr lang="en-US" dirty="0" smtClean="0"/>
              <a:t>Amount of Red 0 – 300</a:t>
            </a:r>
          </a:p>
          <a:p>
            <a:pPr lvl="1"/>
            <a:r>
              <a:rPr lang="en-US" dirty="0" smtClean="0"/>
              <a:t>Amount of Blue 0 – 300</a:t>
            </a:r>
          </a:p>
          <a:p>
            <a:pPr lvl="1"/>
            <a:r>
              <a:rPr lang="en-US" dirty="0" smtClean="0"/>
              <a:t>Amount of Yellow 0 – 300</a:t>
            </a:r>
          </a:p>
          <a:p>
            <a:pPr lvl="1"/>
            <a:r>
              <a:rPr lang="en-US" dirty="0" smtClean="0"/>
              <a:t>Amount of white 0 -300</a:t>
            </a:r>
          </a:p>
          <a:p>
            <a:r>
              <a:rPr lang="en-US" dirty="0" smtClean="0"/>
              <a:t>Any color values outside this range should be bought with in if( any value over 300, make 300 and any value under 0 make 0)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paints are mixed to produce a single new paint</a:t>
            </a:r>
          </a:p>
          <a:p>
            <a:pPr lvl="1"/>
            <a:r>
              <a:rPr lang="en-US" dirty="0" smtClean="0"/>
              <a:t>Public paint </a:t>
            </a:r>
            <a:r>
              <a:rPr lang="en-US" dirty="0" err="1" smtClean="0"/>
              <a:t>mixPaint</a:t>
            </a:r>
            <a:r>
              <a:rPr lang="en-US" dirty="0" smtClean="0"/>
              <a:t>(Paint p1, Paint p2)</a:t>
            </a:r>
          </a:p>
          <a:p>
            <a:r>
              <a:rPr lang="en-US" dirty="0" smtClean="0"/>
              <a:t>Cannot mix Gloss and Flat</a:t>
            </a:r>
          </a:p>
          <a:p>
            <a:r>
              <a:rPr lang="en-US" dirty="0" smtClean="0"/>
              <a:t>Resulting paint is the average of red, yellow, blue and white color factors of the </a:t>
            </a:r>
            <a:r>
              <a:rPr lang="en-US" smtClean="0"/>
              <a:t>mixed paints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 Kondeti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2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203</TotalTime>
  <Words>354</Words>
  <Application>Microsoft Macintosh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Test Driven Development</vt:lpstr>
      <vt:lpstr>TEST FIRST</vt:lpstr>
      <vt:lpstr>RED - GREEN - REFACTOR</vt:lpstr>
      <vt:lpstr>Paint machine</vt:lpstr>
      <vt:lpstr>persistance</vt:lpstr>
      <vt:lpstr>Glossy white rule</vt:lpstr>
      <vt:lpstr>Saturation</vt:lpstr>
      <vt:lpstr>The limits</vt:lpstr>
      <vt:lpstr>Mixing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Bharat Kondeti</dc:creator>
  <cp:lastModifiedBy>Bharat Kondeti</cp:lastModifiedBy>
  <cp:revision>12</cp:revision>
  <dcterms:created xsi:type="dcterms:W3CDTF">2013-08-01T04:45:48Z</dcterms:created>
  <dcterms:modified xsi:type="dcterms:W3CDTF">2013-08-01T16:44:51Z</dcterms:modified>
</cp:coreProperties>
</file>