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7280-DD79-4CF7-9B1E-C6A14DB0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22A0C7-C74C-412C-92FE-4A0B4D8D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1F587-96E3-447A-94DB-5D007FAF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D2E57-D417-46C0-AFE2-0B5FEE6B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80F14-1E03-4890-A3F1-F1CA66D0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0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35B6D-04BB-4933-94FC-A1BB4245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8B674-E306-4F92-90ED-19B9DB74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59E55-D998-4943-92D9-E49B7617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D1918-535C-47DB-8478-84882F39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9D006-9AD4-4FD4-9D13-BC47DE33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3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921DBD-3E0F-48EC-A2D7-1EB1D9D8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1D0EA2-9B74-4EC1-8FF9-9587E86B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9A3F7-702E-4F2C-959C-60AAC2D2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9522F-A529-4A60-96A9-6323FD56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7A6ED-EA92-4976-8E8E-8E05346C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9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12273-3E01-4D2D-A0D1-8142792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67851-C49B-4391-81AB-060BF351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19128-EDC0-4B92-9165-D363AC1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377ED-FD73-4A8C-861B-3DE74292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403EB-A394-4242-B097-BC7AF55E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2BD1B-F7B5-443B-A206-A37BB674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F1195F-64DF-4E73-A1B2-E11F02E0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E1878-7DC4-4289-908C-C35AC222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04A85A-03F6-412D-985C-4E08ED46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BCE77-8F90-4F49-996D-91DE57A5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B724-C1BE-4302-8D7D-ADB626D4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CC3CF-B608-41D6-B37F-B3A231C97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F0EAE3-09B2-43DF-8387-E6CE4BC0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BB0A9D-FC77-4154-A414-FD62A32E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4D592-FAA9-49B0-9A38-D8304D21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0CFE4E-2887-4717-9E0E-0A4A1F10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26AD-B608-4DA0-B1E5-6D42EA9B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A1D26-FDE3-4AFE-8C90-371BF2F0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44F616-9726-4BE2-AE1C-548C79EE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022708-0C0F-4457-9C49-745C3B625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5E8EDE-D4AC-4F42-8180-C8C8F1E24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5DDE3-D5E3-413F-974A-8D1DABFA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6E188-344A-49B3-971D-3674DE9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26DCDE-81E5-4365-925F-621A3DCF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AAD5C-4FC6-4948-A3A5-287F1192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A7823-997A-472D-A319-6C307CE9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988BAA-63DB-4F10-BB34-21CFCD5A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AA6779-AD63-40F7-8286-C987A7EB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49B2F9-3694-420D-94E2-243726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F7B8AA-05C9-449E-81A3-B45CE7E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DE222-818E-4B5B-A083-58A7607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AFF0-2462-4EEA-A1D3-51CFB9E3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980C3-64DA-49B3-9F9B-231F2BCE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F4DCB6-EA37-4038-8C7E-5272394E1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877C8A-AD2B-4A52-916B-3E5A64CF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10628F-4146-4E4C-A34E-D052F9B1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D0DE8B-DA99-41B1-BCC8-A09C1DB4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6AA58-8B25-4F04-A78F-599DDA2B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3143B0-0EB1-48FA-9359-F294C464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2DF5B-5F2A-4FE5-AED1-1D5D7AB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4C23ED-1A4E-46AE-8FDB-D9C5C21A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479537-FFCA-472C-BA5C-09FFC655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A76CE6-B25A-46B2-8A58-190B43F6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6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59EAB-189F-4AFB-8A4F-35868F4A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D3E8F-7EAE-4C7C-B27A-0FF1A97E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CD4B1-9B19-471B-B4ED-C4340884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BC5-F5AA-4618-936C-7FB3CAD22F28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E878E7-2D1A-49E4-BAEE-396E8259F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DC4EB-6265-4384-AC72-AC5BD24E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28B2-8FE9-4118-87C9-9D3F4BA2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0574D-2F8D-44DB-A07E-1A6C6E29E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тестирования. Профессия тестировщика. Подведение итогов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467FB-70EB-4B33-907E-D89B6099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81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автоматизация тестирования?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Автоматизация тестирования – это процесс замены ручного выполнения тестов на автоматическое выполнение с использованием специальных инструментов и скриптов. Автоматизация тестирования позволяет повысить эффективность и надежность тестирования, сократить время тестирования и улучшить качество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1588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Быстроту и повторяемость;</a:t>
            </a:r>
            <a:endParaRPr lang="ru-RU" sz="3600" dirty="0">
              <a:effectLst/>
            </a:endParaRPr>
          </a:p>
          <a:p>
            <a:r>
              <a:rPr lang="ru-RU" dirty="0"/>
              <a:t>Раннее обнаружение дефектов;</a:t>
            </a:r>
            <a:endParaRPr lang="ru-RU" sz="3600" dirty="0">
              <a:effectLst/>
            </a:endParaRPr>
          </a:p>
          <a:p>
            <a:r>
              <a:rPr lang="ru-RU" dirty="0"/>
              <a:t>Эффективное использование ресурсов;</a:t>
            </a:r>
            <a:endParaRPr lang="ru-RU" sz="3600" dirty="0">
              <a:effectLst/>
            </a:endParaRPr>
          </a:p>
          <a:p>
            <a:r>
              <a:rPr lang="ru-RU" dirty="0"/>
              <a:t>Увеличение покрытия тестирования.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3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можно автоматизировать?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Автоматизация подходит для различных видов тестирования:</a:t>
            </a:r>
            <a:endParaRPr lang="ru-RU" dirty="0">
              <a:effectLst/>
            </a:endParaRPr>
          </a:p>
          <a:p>
            <a:r>
              <a:rPr lang="ru-RU" dirty="0"/>
              <a:t>Функциональное тестирование: проверка соответствия функциональности продукта требованиям.</a:t>
            </a:r>
            <a:endParaRPr lang="ru-RU" dirty="0">
              <a:effectLst/>
            </a:endParaRPr>
          </a:p>
          <a:p>
            <a:r>
              <a:rPr lang="ru-RU" dirty="0"/>
              <a:t>Регрессионное тестирование: проверка наличия новых дефектов после внесения изменений.</a:t>
            </a:r>
            <a:endParaRPr lang="ru-RU" dirty="0">
              <a:effectLst/>
            </a:endParaRPr>
          </a:p>
          <a:p>
            <a:r>
              <a:rPr lang="ru-RU" dirty="0"/>
              <a:t>Нагрузочное тестирование: оценка производительности и стабильности системы при больших нагрузках.</a:t>
            </a:r>
            <a:endParaRPr lang="ru-RU" dirty="0">
              <a:effectLst/>
            </a:endParaRPr>
          </a:p>
          <a:p>
            <a:r>
              <a:rPr lang="ru-RU" dirty="0"/>
              <a:t>Интеграционное тестирование: проверка взаимодействия компонентов системы.</a:t>
            </a:r>
            <a:endParaRPr lang="ru-RU" dirty="0">
              <a:effectLst/>
            </a:endParaRPr>
          </a:p>
          <a:p>
            <a:r>
              <a:rPr lang="ru-RU" dirty="0"/>
              <a:t>UI-тестирование: проверка пользовательского интерфейса на соответствие дизайну и функциональности.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инструментов для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программирования;</a:t>
            </a:r>
          </a:p>
          <a:p>
            <a:r>
              <a:rPr lang="ru-RU" dirty="0"/>
              <a:t>Тип приложения;</a:t>
            </a:r>
          </a:p>
          <a:p>
            <a:r>
              <a:rPr lang="ru-RU" dirty="0"/>
              <a:t>Уровень поддержки;</a:t>
            </a:r>
          </a:p>
          <a:p>
            <a:r>
              <a:rPr lang="ru-RU" dirty="0"/>
              <a:t>Интеграция.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2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ограничения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Невозможность заменить полностью ручное тестирование: некоторые виды тестирования все еще лучше выполнять вручную.</a:t>
            </a:r>
            <a:endParaRPr lang="ru-RU" dirty="0">
              <a:effectLst/>
            </a:endParaRPr>
          </a:p>
          <a:p>
            <a:r>
              <a:rPr lang="ru-RU" dirty="0"/>
              <a:t>Значительные затраты на разработку и поддержку </a:t>
            </a:r>
            <a:r>
              <a:rPr lang="ru-RU" dirty="0" err="1"/>
              <a:t>автотестов</a:t>
            </a:r>
            <a:r>
              <a:rPr lang="ru-RU" dirty="0"/>
              <a:t>.</a:t>
            </a:r>
            <a:endParaRPr lang="ru-RU" dirty="0">
              <a:effectLst/>
            </a:endParaRPr>
          </a:p>
          <a:p>
            <a:r>
              <a:rPr lang="ru-RU" dirty="0"/>
              <a:t>Необходимость постоянного обновления </a:t>
            </a:r>
            <a:r>
              <a:rPr lang="ru-RU" dirty="0" err="1"/>
              <a:t>автотестов</a:t>
            </a:r>
            <a:r>
              <a:rPr lang="ru-RU" dirty="0"/>
              <a:t> после изменений в приложении.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ограничения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целесообразно автоматизировать тестирование, а когда лучше использовать ручное тестирование?</a:t>
            </a:r>
          </a:p>
          <a:p>
            <a:r>
              <a:rPr lang="ru-RU" dirty="0"/>
              <a:t>При необходимости частого и повторяемого тестирования одного и того же функционала.</a:t>
            </a:r>
            <a:endParaRPr lang="ru-RU" dirty="0">
              <a:effectLst/>
            </a:endParaRPr>
          </a:p>
          <a:p>
            <a:r>
              <a:rPr lang="ru-RU" dirty="0"/>
              <a:t>При наличии стабильной функциональности, подверженной частым изменениям.</a:t>
            </a:r>
            <a:endParaRPr lang="ru-RU" dirty="0">
              <a:effectLst/>
            </a:endParaRPr>
          </a:p>
          <a:p>
            <a:r>
              <a:rPr lang="ru-RU" dirty="0"/>
              <a:t>При большом объеме данных для тестирования.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585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78A8-363B-42C6-A223-05E48C1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ограничения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F44A5-A3BC-4EA4-86E4-76BB6D4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целесообразно автоматизировать тестирование, а когда лучше использовать ручное тестирование?</a:t>
            </a:r>
          </a:p>
          <a:p>
            <a:r>
              <a:rPr lang="ru-RU" dirty="0"/>
              <a:t>При необходимости частого и повторяемого тестирования одного и того же функционала.</a:t>
            </a:r>
            <a:endParaRPr lang="ru-RU" dirty="0">
              <a:effectLst/>
            </a:endParaRPr>
          </a:p>
          <a:p>
            <a:r>
              <a:rPr lang="ru-RU" dirty="0"/>
              <a:t>При наличии стабильной функциональности, подверженной частым изменениям.</a:t>
            </a:r>
            <a:endParaRPr lang="ru-RU" dirty="0">
              <a:effectLst/>
            </a:endParaRPr>
          </a:p>
          <a:p>
            <a:r>
              <a:rPr lang="ru-RU" dirty="0"/>
              <a:t>При большом объеме данных для тестирования.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4A332-8503-4735-AAC5-56B2FF0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F6FC0-164F-4725-88A4-11BC0017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7533"/>
            <a:ext cx="10515600" cy="26294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694057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Технологии тестирования. Профессия тестировщика. Подведение итогов</vt:lpstr>
      <vt:lpstr>Зачем нужна автоматизация тестирования?</vt:lpstr>
      <vt:lpstr>Преимущества автоматизации</vt:lpstr>
      <vt:lpstr>Какие задачи можно автоматизировать?</vt:lpstr>
      <vt:lpstr>Выбор инструментов для автоматизации</vt:lpstr>
      <vt:lpstr>Преимущества и ограничения автоматизации</vt:lpstr>
      <vt:lpstr>Преимущества и ограничения автоматизации</vt:lpstr>
      <vt:lpstr>Преимущества и ограничения автоматизации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семестра. Форма отчётности. Инструменты. Git</dc:title>
  <dc:creator>Станислав Макиевский</dc:creator>
  <cp:lastModifiedBy>Станислав Макиевский</cp:lastModifiedBy>
  <cp:revision>11</cp:revision>
  <dcterms:created xsi:type="dcterms:W3CDTF">2023-08-01T16:37:56Z</dcterms:created>
  <dcterms:modified xsi:type="dcterms:W3CDTF">2023-08-01T18:05:51Z</dcterms:modified>
</cp:coreProperties>
</file>