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7" r:id="rId3"/>
    <p:sldId id="262" r:id="rId4"/>
    <p:sldId id="268" r:id="rId5"/>
    <p:sldId id="269" r:id="rId6"/>
    <p:sldId id="257" r:id="rId7"/>
  </p:sldIdLst>
  <p:sldSz cx="9144000" cy="5143500" type="screen16x9"/>
  <p:notesSz cx="6858000" cy="9144000"/>
  <p:embeddedFontLst>
    <p:embeddedFont>
      <p:font typeface="Meiryo UI" panose="020B0604030504040204" pitchFamily="50" charset="-128"/>
      <p:regular r:id="rId9"/>
      <p:bold r:id="rId10"/>
      <p:italic r:id="rId11"/>
      <p:boldItalic r:id="rId12"/>
    </p:embeddedFont>
    <p:embeddedFont>
      <p:font typeface="Source Sans Pro" panose="020B0600070205080204" charset="0"/>
      <p:regular r:id="rId13"/>
      <p:bold r:id="rId14"/>
      <p:italic r:id="rId15"/>
      <p:boldItalic r:id="rId16"/>
    </p:embeddedFont>
    <p:embeddedFont>
      <p:font typeface="Oswald" panose="020B060007020508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祐 近藤" initials="大祐" lastIdx="1" clrIdx="0">
    <p:extLst>
      <p:ext uri="{19B8F6BF-5375-455C-9EA6-DF929625EA0E}">
        <p15:presenceInfo xmlns:p15="http://schemas.microsoft.com/office/powerpoint/2012/main" userId="d7b9c57dec2cb7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  <a:srgbClr val="FFCCFF"/>
    <a:srgbClr val="2FD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祐 近藤" userId="d7b9c57dec2cb7b2" providerId="LiveId" clId="{8C563ADB-BA4E-41F8-8774-7191E5A3867B}"/>
    <pc:docChg chg="undo custSel addSld delSld modSld">
      <pc:chgData name="大祐 近藤" userId="d7b9c57dec2cb7b2" providerId="LiveId" clId="{8C563ADB-BA4E-41F8-8774-7191E5A3867B}" dt="2022-01-30T03:15:54.492" v="222" actId="1037"/>
      <pc:docMkLst>
        <pc:docMk/>
      </pc:docMkLst>
      <pc:sldChg chg="del">
        <pc:chgData name="大祐 近藤" userId="d7b9c57dec2cb7b2" providerId="LiveId" clId="{8C563ADB-BA4E-41F8-8774-7191E5A3867B}" dt="2022-01-30T03:15:10.470" v="208" actId="47"/>
        <pc:sldMkLst>
          <pc:docMk/>
          <pc:sldMk cId="470266980" sldId="266"/>
        </pc:sldMkLst>
      </pc:sldChg>
      <pc:sldChg chg="addSp delSp modSp add mod">
        <pc:chgData name="大祐 近藤" userId="d7b9c57dec2cb7b2" providerId="LiveId" clId="{8C563ADB-BA4E-41F8-8774-7191E5A3867B}" dt="2022-01-30T03:15:54.492" v="222" actId="1037"/>
        <pc:sldMkLst>
          <pc:docMk/>
          <pc:sldMk cId="473406349" sldId="267"/>
        </pc:sldMkLst>
        <pc:spChg chg="del">
          <ac:chgData name="大祐 近藤" userId="d7b9c57dec2cb7b2" providerId="LiveId" clId="{8C563ADB-BA4E-41F8-8774-7191E5A3867B}" dt="2022-01-30T03:12:09.241" v="146" actId="478"/>
          <ac:spMkLst>
            <pc:docMk/>
            <pc:sldMk cId="473406349" sldId="267"/>
            <ac:spMk id="10" creationId="{E98340E1-73D3-4E5F-9CAB-3521FD421169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11" creationId="{2904429C-6C25-40C8-A3D5-DB6E9FD56C8F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12" creationId="{3E56FB91-2AF9-4B1C-9808-2B9DFB1F3258}"/>
          </ac:spMkLst>
        </pc:spChg>
        <pc:spChg chg="add mod">
          <ac:chgData name="大祐 近藤" userId="d7b9c57dec2cb7b2" providerId="LiveId" clId="{8C563ADB-BA4E-41F8-8774-7191E5A3867B}" dt="2022-01-30T03:12:44.620" v="157" actId="571"/>
          <ac:spMkLst>
            <pc:docMk/>
            <pc:sldMk cId="473406349" sldId="267"/>
            <ac:spMk id="13" creationId="{E35FD3FA-AA10-43B9-A202-66FE37E2E4D3}"/>
          </ac:spMkLst>
        </pc:spChg>
        <pc:spChg chg="add mod">
          <ac:chgData name="大祐 近藤" userId="d7b9c57dec2cb7b2" providerId="LiveId" clId="{8C563ADB-BA4E-41F8-8774-7191E5A3867B}" dt="2022-01-30T03:12:44.620" v="157" actId="571"/>
          <ac:spMkLst>
            <pc:docMk/>
            <pc:sldMk cId="473406349" sldId="267"/>
            <ac:spMk id="14" creationId="{71A6C6BD-2B47-4DBD-9AF2-364B58639379}"/>
          </ac:spMkLst>
        </pc:spChg>
        <pc:spChg chg="mod">
          <ac:chgData name="大祐 近藤" userId="d7b9c57dec2cb7b2" providerId="LiveId" clId="{8C563ADB-BA4E-41F8-8774-7191E5A3867B}" dt="2022-01-30T03:15:44.467" v="211" actId="1038"/>
          <ac:spMkLst>
            <pc:docMk/>
            <pc:sldMk cId="473406349" sldId="267"/>
            <ac:spMk id="15" creationId="{D02F0F84-4DD7-4086-9ECA-28CA07904733}"/>
          </ac:spMkLst>
        </pc:spChg>
        <pc:spChg chg="add mod">
          <ac:chgData name="大祐 近藤" userId="d7b9c57dec2cb7b2" providerId="LiveId" clId="{8C563ADB-BA4E-41F8-8774-7191E5A3867B}" dt="2022-01-30T03:15:54.492" v="222" actId="1037"/>
          <ac:spMkLst>
            <pc:docMk/>
            <pc:sldMk cId="473406349" sldId="267"/>
            <ac:spMk id="16" creationId="{F118AD0F-31EA-4AB4-AB9A-C8BFE887FEBD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43" creationId="{5BC01E89-B6DF-4455-9CAD-4A78849424FC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45" creationId="{87E73357-0CAD-4820-BBDD-726960FD189E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46" creationId="{336F7216-29E7-46E9-BB69-AC776F2D235D}"/>
          </ac:spMkLst>
        </pc:spChg>
        <pc:spChg chg="mod">
          <ac:chgData name="大祐 近藤" userId="d7b9c57dec2cb7b2" providerId="LiveId" clId="{8C563ADB-BA4E-41F8-8774-7191E5A3867B}" dt="2022-01-30T03:14:00.753" v="191" actId="1076"/>
          <ac:spMkLst>
            <pc:docMk/>
            <pc:sldMk cId="473406349" sldId="267"/>
            <ac:spMk id="469" creationId="{00000000-0000-0000-0000-000000000000}"/>
          </ac:spMkLst>
        </pc:spChg>
      </pc:sldChg>
    </pc:docChg>
  </pc:docChgLst>
  <pc:docChgLst>
    <pc:chgData name="大祐 近藤" userId="d7b9c57dec2cb7b2" providerId="LiveId" clId="{5C487DFC-FD37-4F6F-8799-92B2C40989FF}"/>
    <pc:docChg chg="delSld modSld">
      <pc:chgData name="大祐 近藤" userId="d7b9c57dec2cb7b2" providerId="LiveId" clId="{5C487DFC-FD37-4F6F-8799-92B2C40989FF}" dt="2022-01-30T10:06:16.937" v="2" actId="20577"/>
      <pc:docMkLst>
        <pc:docMk/>
      </pc:docMkLst>
      <pc:sldChg chg="modSp mod">
        <pc:chgData name="大祐 近藤" userId="d7b9c57dec2cb7b2" providerId="LiveId" clId="{5C487DFC-FD37-4F6F-8799-92B2C40989FF}" dt="2022-01-30T10:06:16.937" v="2" actId="20577"/>
        <pc:sldMkLst>
          <pc:docMk/>
          <pc:sldMk cId="0" sldId="256"/>
        </pc:sldMkLst>
        <pc:spChg chg="mod">
          <ac:chgData name="大祐 近藤" userId="d7b9c57dec2cb7b2" providerId="LiveId" clId="{5C487DFC-FD37-4F6F-8799-92B2C40989FF}" dt="2022-01-30T10:06:16.937" v="2" actId="20577"/>
          <ac:spMkLst>
            <pc:docMk/>
            <pc:sldMk cId="0" sldId="256"/>
            <ac:spMk id="464" creationId="{00000000-0000-0000-0000-000000000000}"/>
          </ac:spMkLst>
        </pc:spChg>
      </pc:sldChg>
      <pc:sldChg chg="del">
        <pc:chgData name="大祐 近藤" userId="d7b9c57dec2cb7b2" providerId="LiveId" clId="{5C487DFC-FD37-4F6F-8799-92B2C40989FF}" dt="2022-01-30T08:43:08.723" v="0" actId="47"/>
        <pc:sldMkLst>
          <pc:docMk/>
          <pc:sldMk cId="4018031625" sldId="265"/>
        </pc:sldMkLst>
      </pc:sldChg>
    </pc:docChg>
  </pc:docChgLst>
  <pc:docChgLst>
    <pc:chgData name="大祐 近藤" userId="d7b9c57dec2cb7b2" providerId="LiveId" clId="{C7101436-FC41-49CA-9ABB-617F6CD6BFC2}"/>
    <pc:docChg chg="undo redo custSel addSld delSld modSld sldOrd">
      <pc:chgData name="大祐 近藤" userId="d7b9c57dec2cb7b2" providerId="LiveId" clId="{C7101436-FC41-49CA-9ABB-617F6CD6BFC2}" dt="2022-01-29T14:30:37.720" v="727" actId="2711"/>
      <pc:docMkLst>
        <pc:docMk/>
      </pc:docMkLst>
      <pc:sldChg chg="modSp mod">
        <pc:chgData name="大祐 近藤" userId="d7b9c57dec2cb7b2" providerId="LiveId" clId="{C7101436-FC41-49CA-9ABB-617F6CD6BFC2}" dt="2022-01-29T14:30:37.720" v="727" actId="2711"/>
        <pc:sldMkLst>
          <pc:docMk/>
          <pc:sldMk cId="0" sldId="256"/>
        </pc:sldMkLst>
        <pc:spChg chg="mod">
          <ac:chgData name="大祐 近藤" userId="d7b9c57dec2cb7b2" providerId="LiveId" clId="{C7101436-FC41-49CA-9ABB-617F6CD6BFC2}" dt="2022-01-29T14:30:37.720" v="727" actId="2711"/>
          <ac:spMkLst>
            <pc:docMk/>
            <pc:sldMk cId="0" sldId="256"/>
            <ac:spMk id="464" creationId="{00000000-0000-0000-0000-000000000000}"/>
          </ac:spMkLst>
        </pc:spChg>
      </pc:sldChg>
      <pc:sldChg chg="modAnim">
        <pc:chgData name="大祐 近藤" userId="d7b9c57dec2cb7b2" providerId="LiveId" clId="{C7101436-FC41-49CA-9ABB-617F6CD6BFC2}" dt="2022-01-29T13:01:40.800" v="302"/>
        <pc:sldMkLst>
          <pc:docMk/>
          <pc:sldMk cId="0" sldId="257"/>
        </pc:sldMkLst>
      </pc:sldChg>
      <pc:sldChg chg="addSp delSp modSp mod">
        <pc:chgData name="大祐 近藤" userId="d7b9c57dec2cb7b2" providerId="LiveId" clId="{C7101436-FC41-49CA-9ABB-617F6CD6BFC2}" dt="2022-01-29T11:49:45.157" v="226" actId="1035"/>
        <pc:sldMkLst>
          <pc:docMk/>
          <pc:sldMk cId="1690468239" sldId="260"/>
        </pc:sldMkLst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2" creationId="{89147520-6BF9-43DA-B8BD-3C1132C1B644}"/>
          </ac:spMkLst>
        </pc:spChg>
        <pc:spChg chg="add del mod">
          <ac:chgData name="大祐 近藤" userId="d7b9c57dec2cb7b2" providerId="LiveId" clId="{C7101436-FC41-49CA-9ABB-617F6CD6BFC2}" dt="2022-01-29T11:49:00.979" v="212" actId="478"/>
          <ac:spMkLst>
            <pc:docMk/>
            <pc:sldMk cId="1690468239" sldId="260"/>
            <ac:spMk id="9" creationId="{31378863-4322-4172-A9ED-3BA777512140}"/>
          </ac:spMkLst>
        </pc:spChg>
        <pc:spChg chg="add mod">
          <ac:chgData name="大祐 近藤" userId="d7b9c57dec2cb7b2" providerId="LiveId" clId="{C7101436-FC41-49CA-9ABB-617F6CD6BFC2}" dt="2022-01-29T11:49:45.157" v="226" actId="1035"/>
          <ac:spMkLst>
            <pc:docMk/>
            <pc:sldMk cId="1690468239" sldId="260"/>
            <ac:spMk id="10" creationId="{AB3AA1F1-1519-497A-88E7-4BAA90D3EE1A}"/>
          </ac:spMkLst>
        </pc:spChg>
        <pc:spChg chg="del">
          <ac:chgData name="大祐 近藤" userId="d7b9c57dec2cb7b2" providerId="LiveId" clId="{C7101436-FC41-49CA-9ABB-617F6CD6BFC2}" dt="2022-01-29T11:32:27.628" v="1" actId="478"/>
          <ac:spMkLst>
            <pc:docMk/>
            <pc:sldMk cId="1690468239" sldId="260"/>
            <ac:spMk id="11" creationId="{FE0494DB-361A-44FC-8AC5-65ACB7AD76EA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3" creationId="{5BC01E89-B6DF-4455-9CAD-4A78849424FC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5" creationId="{87E73357-0CAD-4820-BBDD-726960FD189E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6" creationId="{336F7216-29E7-46E9-BB69-AC776F2D235D}"/>
          </ac:spMkLst>
        </pc:spChg>
      </pc:sldChg>
      <pc:sldChg chg="addSp delSp modSp del mod">
        <pc:chgData name="大祐 近藤" userId="d7b9c57dec2cb7b2" providerId="LiveId" clId="{C7101436-FC41-49CA-9ABB-617F6CD6BFC2}" dt="2022-01-29T11:36:44.090" v="142" actId="47"/>
        <pc:sldMkLst>
          <pc:docMk/>
          <pc:sldMk cId="3991009489" sldId="261"/>
        </pc:sldMkLst>
        <pc:spChg chg="del">
          <ac:chgData name="大祐 近藤" userId="d7b9c57dec2cb7b2" providerId="LiveId" clId="{C7101436-FC41-49CA-9ABB-617F6CD6BFC2}" dt="2022-01-29T11:32:35.623" v="4" actId="478"/>
          <ac:spMkLst>
            <pc:docMk/>
            <pc:sldMk cId="3991009489" sldId="261"/>
            <ac:spMk id="9" creationId="{B24CAC7F-E40D-4058-8E5E-687FB2FB6A2A}"/>
          </ac:spMkLst>
        </pc:spChg>
        <pc:spChg chg="add del mod">
          <ac:chgData name="大祐 近藤" userId="d7b9c57dec2cb7b2" providerId="LiveId" clId="{C7101436-FC41-49CA-9ABB-617F6CD6BFC2}" dt="2022-01-29T11:32:52.044" v="12" actId="478"/>
          <ac:spMkLst>
            <pc:docMk/>
            <pc:sldMk cId="3991009489" sldId="261"/>
            <ac:spMk id="10" creationId="{E2B3D1E9-EC79-4A63-9B5F-D61198DB3BEC}"/>
          </ac:spMkLst>
        </pc:spChg>
        <pc:spChg chg="add mod">
          <ac:chgData name="大祐 近藤" userId="d7b9c57dec2cb7b2" providerId="LiveId" clId="{C7101436-FC41-49CA-9ABB-617F6CD6BFC2}" dt="2022-01-29T11:32:52.417" v="13"/>
          <ac:spMkLst>
            <pc:docMk/>
            <pc:sldMk cId="3991009489" sldId="261"/>
            <ac:spMk id="11" creationId="{533F20AE-9291-435C-A31F-B6A655E9816F}"/>
          </ac:spMkLst>
        </pc:spChg>
      </pc:sldChg>
      <pc:sldChg chg="addSp delSp modSp mod">
        <pc:chgData name="大祐 近藤" userId="d7b9c57dec2cb7b2" providerId="LiveId" clId="{C7101436-FC41-49CA-9ABB-617F6CD6BFC2}" dt="2022-01-29T13:16:59.664" v="642" actId="1038"/>
        <pc:sldMkLst>
          <pc:docMk/>
          <pc:sldMk cId="10850041" sldId="262"/>
        </pc:sldMkLst>
        <pc:spChg chg="add mod">
          <ac:chgData name="大祐 近藤" userId="d7b9c57dec2cb7b2" providerId="LiveId" clId="{C7101436-FC41-49CA-9ABB-617F6CD6BFC2}" dt="2022-01-29T13:16:59.664" v="642" actId="1038"/>
          <ac:spMkLst>
            <pc:docMk/>
            <pc:sldMk cId="10850041" sldId="262"/>
            <ac:spMk id="2" creationId="{AC669F27-2DC6-4854-BA39-8201950914FA}"/>
          </ac:spMkLst>
        </pc:spChg>
        <pc:spChg chg="add del mod">
          <ac:chgData name="大祐 近藤" userId="d7b9c57dec2cb7b2" providerId="LiveId" clId="{C7101436-FC41-49CA-9ABB-617F6CD6BFC2}" dt="2022-01-29T11:40:44.605" v="183" actId="478"/>
          <ac:spMkLst>
            <pc:docMk/>
            <pc:sldMk cId="10850041" sldId="262"/>
            <ac:spMk id="17" creationId="{64447C9A-B844-4070-8BCE-D49B4B443F03}"/>
          </ac:spMkLst>
        </pc:spChg>
        <pc:spChg chg="add 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17" creationId="{CAB107E9-3CDD-436A-B689-7C6AB571EF46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18" creationId="{1B5FB206-221A-443C-80DC-D41DFFC5241C}"/>
          </ac:spMkLst>
        </pc:spChg>
        <pc:spChg chg="add mod">
          <ac:chgData name="大祐 近藤" userId="d7b9c57dec2cb7b2" providerId="LiveId" clId="{C7101436-FC41-49CA-9ABB-617F6CD6BFC2}" dt="2022-01-29T11:44:41.110" v="185"/>
          <ac:spMkLst>
            <pc:docMk/>
            <pc:sldMk cId="10850041" sldId="262"/>
            <ac:spMk id="19" creationId="{9BECA9E9-4911-4801-A66F-0912A5C5F33E}"/>
          </ac:spMkLst>
        </pc:spChg>
        <pc:spChg chg="add del mod">
          <ac:chgData name="大祐 近藤" userId="d7b9c57dec2cb7b2" providerId="LiveId" clId="{C7101436-FC41-49CA-9ABB-617F6CD6BFC2}" dt="2022-01-29T13:00:39.083" v="301" actId="478"/>
          <ac:spMkLst>
            <pc:docMk/>
            <pc:sldMk cId="10850041" sldId="262"/>
            <ac:spMk id="20" creationId="{1A455062-16ED-4858-AD2F-B25550FA6089}"/>
          </ac:spMkLst>
        </pc:spChg>
        <pc:spChg chg="add mod">
          <ac:chgData name="大祐 近藤" userId="d7b9c57dec2cb7b2" providerId="LiveId" clId="{C7101436-FC41-49CA-9ABB-617F6CD6BFC2}" dt="2022-01-29T13:16:39.196" v="634" actId="12788"/>
          <ac:spMkLst>
            <pc:docMk/>
            <pc:sldMk cId="10850041" sldId="262"/>
            <ac:spMk id="21" creationId="{D0286219-0D5E-46E4-9E2F-F11F5C056794}"/>
          </ac:spMkLst>
        </pc:spChg>
        <pc:spChg chg="add mod">
          <ac:chgData name="大祐 近藤" userId="d7b9c57dec2cb7b2" providerId="LiveId" clId="{C7101436-FC41-49CA-9ABB-617F6CD6BFC2}" dt="2022-01-29T13:16:52.320" v="639" actId="115"/>
          <ac:spMkLst>
            <pc:docMk/>
            <pc:sldMk cId="10850041" sldId="262"/>
            <ac:spMk id="22" creationId="{6EE4EA80-E7AD-4BD7-8D80-EACD4311EBC0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26" creationId="{B9578876-79F7-470E-A662-D2D0B584FB63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27" creationId="{1E036480-3C94-447E-BF17-CB244B508E04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29" creationId="{9A29573D-ED39-4BE7-92FD-576A11A4CD24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4" creationId="{C5F083B8-8D21-4243-BD55-E7ACC9E395B1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5" creationId="{987FDCED-92F6-4CAB-A42A-CA7D8E953786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6" creationId="{20E23E0B-5374-40C9-B7F8-ECDC9DDA35AE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7" creationId="{DCD7BC39-0414-4F4F-B42E-1298D4BF38AF}"/>
          </ac:spMkLst>
        </pc:spChg>
        <pc:spChg chg="mod">
          <ac:chgData name="大祐 近藤" userId="d7b9c57dec2cb7b2" providerId="LiveId" clId="{C7101436-FC41-49CA-9ABB-617F6CD6BFC2}" dt="2022-01-29T12:59:08.789" v="270" actId="14100"/>
          <ac:spMkLst>
            <pc:docMk/>
            <pc:sldMk cId="10850041" sldId="262"/>
            <ac:spMk id="38" creationId="{249F3303-D243-4077-952C-3A7ACC66D489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40" creationId="{DFCA995E-1BA6-434B-86D1-B21E795113B9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43" creationId="{5BC01E89-B6DF-4455-9CAD-4A78849424FC}"/>
          </ac:spMkLst>
        </pc:spChg>
        <pc:spChg chg="del">
          <ac:chgData name="大祐 近藤" userId="d7b9c57dec2cb7b2" providerId="LiveId" clId="{C7101436-FC41-49CA-9ABB-617F6CD6BFC2}" dt="2022-01-29T11:44:40.055" v="184" actId="478"/>
          <ac:spMkLst>
            <pc:docMk/>
            <pc:sldMk cId="10850041" sldId="262"/>
            <ac:spMk id="473" creationId="{00000000-0000-0000-0000-000000000000}"/>
          </ac:spMkLst>
        </pc:spChg>
        <pc:cxnChg chg="mod">
          <ac:chgData name="大祐 近藤" userId="d7b9c57dec2cb7b2" providerId="LiveId" clId="{C7101436-FC41-49CA-9ABB-617F6CD6BFC2}" dt="2022-01-29T13:15:32.091" v="601" actId="1037"/>
          <ac:cxnSpMkLst>
            <pc:docMk/>
            <pc:sldMk cId="10850041" sldId="262"/>
            <ac:cxnSpMk id="14" creationId="{4DC2F202-DFE8-4748-8AD3-1FF806F8ADDA}"/>
          </ac:cxnSpMkLst>
        </pc:cxnChg>
        <pc:cxnChg chg="mod">
          <ac:chgData name="大祐 近藤" userId="d7b9c57dec2cb7b2" providerId="LiveId" clId="{C7101436-FC41-49CA-9ABB-617F6CD6BFC2}" dt="2022-01-29T13:15:32.091" v="601" actId="1037"/>
          <ac:cxnSpMkLst>
            <pc:docMk/>
            <pc:sldMk cId="10850041" sldId="262"/>
            <ac:cxnSpMk id="33" creationId="{2EDB9BED-F4B0-4331-8D57-39372E171187}"/>
          </ac:cxnSpMkLst>
        </pc:cxnChg>
      </pc:sldChg>
      <pc:sldChg chg="addSp delSp modSp add mod ord">
        <pc:chgData name="大祐 近藤" userId="d7b9c57dec2cb7b2" providerId="LiveId" clId="{C7101436-FC41-49CA-9ABB-617F6CD6BFC2}" dt="2022-01-29T11:49:41.670" v="222" actId="1035"/>
        <pc:sldMkLst>
          <pc:docMk/>
          <pc:sldMk cId="1537282952" sldId="263"/>
        </pc:sldMkLst>
        <pc:spChg chg="del">
          <ac:chgData name="大祐 近藤" userId="d7b9c57dec2cb7b2" providerId="LiveId" clId="{C7101436-FC41-49CA-9ABB-617F6CD6BFC2}" dt="2022-01-29T11:36:19.364" v="121" actId="478"/>
          <ac:spMkLst>
            <pc:docMk/>
            <pc:sldMk cId="1537282952" sldId="263"/>
            <ac:spMk id="2" creationId="{89147520-6BF9-43DA-B8BD-3C1132C1B644}"/>
          </ac:spMkLst>
        </pc:spChg>
        <pc:spChg chg="del mod">
          <ac:chgData name="大祐 近藤" userId="d7b9c57dec2cb7b2" providerId="LiveId" clId="{C7101436-FC41-49CA-9ABB-617F6CD6BFC2}" dt="2022-01-29T11:39:00.941" v="174" actId="478"/>
          <ac:spMkLst>
            <pc:docMk/>
            <pc:sldMk cId="1537282952" sldId="263"/>
            <ac:spMk id="9" creationId="{31378863-4322-4172-A9ED-3BA777512140}"/>
          </ac:spMkLst>
        </pc:spChg>
        <pc:spChg chg="add 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10" creationId="{E98340E1-73D3-4E5F-9CAB-3521FD421169}"/>
          </ac:spMkLst>
        </pc:spChg>
        <pc:spChg chg="add mod">
          <ac:chgData name="大祐 近藤" userId="d7b9c57dec2cb7b2" providerId="LiveId" clId="{C7101436-FC41-49CA-9ABB-617F6CD6BFC2}" dt="2022-01-29T11:37:46.130" v="154" actId="1035"/>
          <ac:spMkLst>
            <pc:docMk/>
            <pc:sldMk cId="1537282952" sldId="263"/>
            <ac:spMk id="11" creationId="{2904429C-6C25-40C8-A3D5-DB6E9FD56C8F}"/>
          </ac:spMkLst>
        </pc:spChg>
        <pc:spChg chg="add del mod">
          <ac:chgData name="大祐 近藤" userId="d7b9c57dec2cb7b2" providerId="LiveId" clId="{C7101436-FC41-49CA-9ABB-617F6CD6BFC2}" dt="2022-01-29T11:49:29.085" v="217" actId="478"/>
          <ac:spMkLst>
            <pc:docMk/>
            <pc:sldMk cId="1537282952" sldId="263"/>
            <ac:spMk id="12" creationId="{63BC9699-DA0D-4BDF-A15A-EFC6DD3768A6}"/>
          </ac:spMkLst>
        </pc:spChg>
        <pc:spChg chg="add mod">
          <ac:chgData name="大祐 近藤" userId="d7b9c57dec2cb7b2" providerId="LiveId" clId="{C7101436-FC41-49CA-9ABB-617F6CD6BFC2}" dt="2022-01-29T11:49:41.670" v="222" actId="1035"/>
          <ac:spMkLst>
            <pc:docMk/>
            <pc:sldMk cId="1537282952" sldId="263"/>
            <ac:spMk id="13" creationId="{D852F260-0B90-4EE6-B59F-4205055E1F0F}"/>
          </ac:spMkLst>
        </pc:spChg>
        <pc:spChg chg="mod">
          <ac:chgData name="大祐 近藤" userId="d7b9c57dec2cb7b2" providerId="LiveId" clId="{C7101436-FC41-49CA-9ABB-617F6CD6BFC2}" dt="2022-01-29T11:48:01.381" v="197" actId="948"/>
          <ac:spMkLst>
            <pc:docMk/>
            <pc:sldMk cId="1537282952" sldId="263"/>
            <ac:spMk id="43" creationId="{5BC01E89-B6DF-4455-9CAD-4A78849424FC}"/>
          </ac:spMkLst>
        </pc:spChg>
        <pc:spChg chg="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45" creationId="{87E73357-0CAD-4820-BBDD-726960FD189E}"/>
          </ac:spMkLst>
        </pc:spChg>
        <pc:spChg chg="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46" creationId="{336F7216-29E7-46E9-BB69-AC776F2D235D}"/>
          </ac:spMkLst>
        </pc:spChg>
      </pc:sldChg>
    </pc:docChg>
  </pc:docChgLst>
  <pc:docChgLst>
    <pc:chgData name="大祐 近藤" userId="d7b9c57dec2cb7b2" providerId="LiveId" clId="{B5EE32B2-6452-49FC-B26F-FFD57010605E}"/>
    <pc:docChg chg="undo custSel addSld delSld modSld">
      <pc:chgData name="大祐 近藤" userId="d7b9c57dec2cb7b2" providerId="LiveId" clId="{B5EE32B2-6452-49FC-B26F-FFD57010605E}" dt="2022-01-30T07:09:06.534" v="1988" actId="20577"/>
      <pc:docMkLst>
        <pc:docMk/>
      </pc:docMkLst>
      <pc:sldChg chg="addSp delSp modSp mod">
        <pc:chgData name="大祐 近藤" userId="d7b9c57dec2cb7b2" providerId="LiveId" clId="{B5EE32B2-6452-49FC-B26F-FFD57010605E}" dt="2022-01-30T06:48:11.568" v="1495" actId="164"/>
        <pc:sldMkLst>
          <pc:docMk/>
          <pc:sldMk cId="10850041" sldId="262"/>
        </pc:sldMkLst>
        <pc:spChg chg="mod">
          <ac:chgData name="大祐 近藤" userId="d7b9c57dec2cb7b2" providerId="LiveId" clId="{B5EE32B2-6452-49FC-B26F-FFD57010605E}" dt="2022-01-30T06:13:26.979" v="980" actId="1037"/>
          <ac:spMkLst>
            <pc:docMk/>
            <pc:sldMk cId="10850041" sldId="262"/>
            <ac:spMk id="2" creationId="{AC669F27-2DC6-4854-BA39-8201950914FA}"/>
          </ac:spMkLst>
        </pc:spChg>
        <pc:spChg chg="add mo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4" creationId="{B5110B76-6898-4AFC-8285-306F7D73F784}"/>
          </ac:spMkLst>
        </pc:spChg>
        <pc:spChg chg="add del mod">
          <ac:chgData name="大祐 近藤" userId="d7b9c57dec2cb7b2" providerId="LiveId" clId="{B5EE32B2-6452-49FC-B26F-FFD57010605E}" dt="2022-01-30T06:02:00.497" v="462" actId="478"/>
          <ac:spMkLst>
            <pc:docMk/>
            <pc:sldMk cId="10850041" sldId="262"/>
            <ac:spMk id="8" creationId="{E3A60A32-950A-45E9-95A4-1724F7C47908}"/>
          </ac:spMkLst>
        </pc:spChg>
        <pc:spChg chg="mod">
          <ac:chgData name="大祐 近藤" userId="d7b9c57dec2cb7b2" providerId="LiveId" clId="{B5EE32B2-6452-49FC-B26F-FFD57010605E}" dt="2022-01-30T06:13:26.979" v="980" actId="1037"/>
          <ac:spMkLst>
            <pc:docMk/>
            <pc:sldMk cId="10850041" sldId="262"/>
            <ac:spMk id="21" creationId="{D0286219-0D5E-46E4-9E2F-F11F5C056794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23" creationId="{0D17ABA5-9A62-4C5E-ACB4-EBCC86CDD511}"/>
          </ac:spMkLst>
        </pc:spChg>
        <pc:spChg chg="add mo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24" creationId="{CEC7817F-7195-47E6-8698-4A776FC78512}"/>
          </ac:spMkLst>
        </pc:spChg>
        <pc:spChg chg="add mo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25" creationId="{07009682-808A-41BD-A263-96969D174E92}"/>
          </ac:spMkLst>
        </pc:spChg>
        <pc:spChg chg="add mod or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28" creationId="{3705C55F-3C52-4330-9398-57F62FC7EA6F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29" creationId="{9A29573D-ED39-4BE7-92FD-576A11A4CD24}"/>
          </ac:spMkLst>
        </pc:spChg>
        <pc:spChg chg="add mod or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0" creationId="{9570902A-A37F-4B87-8526-2B927A6CF2DD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1" creationId="{85D69C3C-F70A-4335-9517-A53991B4A2CB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2" creationId="{C80BF633-C0D9-4593-B66F-3B4CC9E9B1E2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3" creationId="{20A759E8-5629-4172-9A9A-8BC06772D26E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4" creationId="{C5F083B8-8D21-4243-BD55-E7ACC9E395B1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5" creationId="{987FDCED-92F6-4CAB-A42A-CA7D8E953786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6" creationId="{20E23E0B-5374-40C9-B7F8-ECDC9DDA35AE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7" creationId="{DCD7BC39-0414-4F4F-B42E-1298D4BF38AF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8" creationId="{249F3303-D243-4077-952C-3A7ACC66D489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9" creationId="{D57DDB7D-102B-4709-B92F-255347514501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40" creationId="{DFCA995E-1BA6-434B-86D1-B21E795113B9}"/>
          </ac:spMkLst>
        </pc:spChg>
        <pc:spChg chg="add del mod ord">
          <ac:chgData name="大祐 近藤" userId="d7b9c57dec2cb7b2" providerId="LiveId" clId="{B5EE32B2-6452-49FC-B26F-FFD57010605E}" dt="2022-01-30T06:00:16.506" v="435" actId="478"/>
          <ac:spMkLst>
            <pc:docMk/>
            <pc:sldMk cId="10850041" sldId="262"/>
            <ac:spMk id="41" creationId="{AADD3762-4CA0-4D84-A36D-B21FC1F29676}"/>
          </ac:spMkLst>
        </pc:spChg>
        <pc:spChg chg="add del mod ord">
          <ac:chgData name="大祐 近藤" userId="d7b9c57dec2cb7b2" providerId="LiveId" clId="{B5EE32B2-6452-49FC-B26F-FFD57010605E}" dt="2022-01-30T06:00:16.506" v="435" actId="478"/>
          <ac:spMkLst>
            <pc:docMk/>
            <pc:sldMk cId="10850041" sldId="262"/>
            <ac:spMk id="42" creationId="{C0252A97-ABF2-4E8D-AA44-1446B4B4B463}"/>
          </ac:spMkLst>
        </pc:spChg>
        <pc:spChg chg="mod">
          <ac:chgData name="大祐 近藤" userId="d7b9c57dec2cb7b2" providerId="LiveId" clId="{B5EE32B2-6452-49FC-B26F-FFD57010605E}" dt="2022-01-30T06:12:40.515" v="960" actId="1076"/>
          <ac:spMkLst>
            <pc:docMk/>
            <pc:sldMk cId="10850041" sldId="262"/>
            <ac:spMk id="43" creationId="{5BC01E89-B6DF-4455-9CAD-4A78849424FC}"/>
          </ac:spMkLst>
        </pc:spChg>
        <pc:spChg chg="add del mod ord">
          <ac:chgData name="大祐 近藤" userId="d7b9c57dec2cb7b2" providerId="LiveId" clId="{B5EE32B2-6452-49FC-B26F-FFD57010605E}" dt="2022-01-30T06:00:16.506" v="435" actId="478"/>
          <ac:spMkLst>
            <pc:docMk/>
            <pc:sldMk cId="10850041" sldId="262"/>
            <ac:spMk id="44" creationId="{1EC4DA2D-D035-4A83-885E-6D8037063208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47" creationId="{7E4F8DE7-7A00-4C21-838A-6474D463DC9E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49" creationId="{822CF126-F655-4761-8F3D-E3135675E97D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50" creationId="{5941D1EF-889F-4ABD-AD76-F0F9A281B208}"/>
          </ac:spMkLst>
        </pc:spChg>
        <pc:spChg chg="add mod">
          <ac:chgData name="大祐 近藤" userId="d7b9c57dec2cb7b2" providerId="LiveId" clId="{B5EE32B2-6452-49FC-B26F-FFD57010605E}" dt="2022-01-30T06:14:23.997" v="1048" actId="20577"/>
          <ac:spMkLst>
            <pc:docMk/>
            <pc:sldMk cId="10850041" sldId="262"/>
            <ac:spMk id="53" creationId="{E60805C7-C34C-49F0-9AB8-12825DA531A4}"/>
          </ac:spMkLst>
        </pc:spChg>
        <pc:grpChg chg="del mod topLvl">
          <ac:chgData name="大祐 近藤" userId="d7b9c57dec2cb7b2" providerId="LiveId" clId="{B5EE32B2-6452-49FC-B26F-FFD57010605E}" dt="2022-01-30T05:51:18.509" v="200" actId="165"/>
          <ac:grpSpMkLst>
            <pc:docMk/>
            <pc:sldMk cId="10850041" sldId="262"/>
            <ac:grpSpMk id="3" creationId="{AF4D5C8C-153E-4CF4-B55E-4DAB16936935}"/>
          </ac:grpSpMkLst>
        </pc:grpChg>
        <pc:grpChg chg="del mod">
          <ac:chgData name="大祐 近藤" userId="d7b9c57dec2cb7b2" providerId="LiveId" clId="{B5EE32B2-6452-49FC-B26F-FFD57010605E}" dt="2022-01-30T05:51:14.914" v="199" actId="165"/>
          <ac:grpSpMkLst>
            <pc:docMk/>
            <pc:sldMk cId="10850041" sldId="262"/>
            <ac:grpSpMk id="7" creationId="{21A71391-69EF-49F2-84BE-CE7C325B9D3F}"/>
          </ac:grpSpMkLst>
        </pc:grpChg>
        <pc:grpChg chg="add mod">
          <ac:chgData name="大祐 近藤" userId="d7b9c57dec2cb7b2" providerId="LiveId" clId="{B5EE32B2-6452-49FC-B26F-FFD57010605E}" dt="2022-01-30T06:48:11.568" v="1495" actId="164"/>
          <ac:grpSpMkLst>
            <pc:docMk/>
            <pc:sldMk cId="10850041" sldId="262"/>
            <ac:grpSpMk id="11" creationId="{60826B69-1A7D-46BF-A056-683484A50F21}"/>
          </ac:grpSpMkLst>
        </pc:grpChg>
        <pc:cxnChg chg="add mod">
          <ac:chgData name="大祐 近藤" userId="d7b9c57dec2cb7b2" providerId="LiveId" clId="{B5EE32B2-6452-49FC-B26F-FFD57010605E}" dt="2022-01-30T06:48:11.568" v="1495" actId="164"/>
          <ac:cxnSpMkLst>
            <pc:docMk/>
            <pc:sldMk cId="10850041" sldId="262"/>
            <ac:cxnSpMk id="6" creationId="{187E6AA8-8B1D-4790-B8FC-0E48AD981E16}"/>
          </ac:cxnSpMkLst>
        </pc:cxnChg>
        <pc:cxnChg chg="add mod">
          <ac:chgData name="大祐 近藤" userId="d7b9c57dec2cb7b2" providerId="LiveId" clId="{B5EE32B2-6452-49FC-B26F-FFD57010605E}" dt="2022-01-30T06:48:11.568" v="1495" actId="164"/>
          <ac:cxnSpMkLst>
            <pc:docMk/>
            <pc:sldMk cId="10850041" sldId="262"/>
            <ac:cxnSpMk id="45" creationId="{A7E43D5F-E2DC-46F7-B0FB-1A1A71FE2EC4}"/>
          </ac:cxnSpMkLst>
        </pc:cxnChg>
        <pc:cxnChg chg="add mod">
          <ac:chgData name="大祐 近藤" userId="d7b9c57dec2cb7b2" providerId="LiveId" clId="{B5EE32B2-6452-49FC-B26F-FFD57010605E}" dt="2022-01-30T06:48:11.568" v="1495" actId="164"/>
          <ac:cxnSpMkLst>
            <pc:docMk/>
            <pc:sldMk cId="10850041" sldId="262"/>
            <ac:cxnSpMk id="46" creationId="{A7B61A47-12EE-44CB-AE86-ADE8D2ED442B}"/>
          </ac:cxnSpMkLst>
        </pc:cxnChg>
        <pc:cxnChg chg="add del mod">
          <ac:chgData name="大祐 近藤" userId="d7b9c57dec2cb7b2" providerId="LiveId" clId="{B5EE32B2-6452-49FC-B26F-FFD57010605E}" dt="2022-01-30T06:03:03.041" v="470"/>
          <ac:cxnSpMkLst>
            <pc:docMk/>
            <pc:sldMk cId="10850041" sldId="262"/>
            <ac:cxnSpMk id="51" creationId="{302282B7-0D3F-4140-8137-9C89BA338CF4}"/>
          </ac:cxnSpMkLst>
        </pc:cxnChg>
        <pc:cxnChg chg="add mod">
          <ac:chgData name="大祐 近藤" userId="d7b9c57dec2cb7b2" providerId="LiveId" clId="{B5EE32B2-6452-49FC-B26F-FFD57010605E}" dt="2022-01-30T06:48:11.568" v="1495" actId="164"/>
          <ac:cxnSpMkLst>
            <pc:docMk/>
            <pc:sldMk cId="10850041" sldId="262"/>
            <ac:cxnSpMk id="52" creationId="{CF3D91F4-74B6-4BE4-BE6F-0B848CB7A5A3}"/>
          </ac:cxnSpMkLst>
        </pc:cxnChg>
      </pc:sldChg>
      <pc:sldChg chg="modSp del mod">
        <pc:chgData name="大祐 近藤" userId="d7b9c57dec2cb7b2" providerId="LiveId" clId="{B5EE32B2-6452-49FC-B26F-FFD57010605E}" dt="2022-01-30T06:39:58.639" v="1347" actId="47"/>
        <pc:sldMkLst>
          <pc:docMk/>
          <pc:sldMk cId="2143537473" sldId="264"/>
        </pc:sldMkLst>
        <pc:picChg chg="mod modCrop">
          <ac:chgData name="大祐 近藤" userId="d7b9c57dec2cb7b2" providerId="LiveId" clId="{B5EE32B2-6452-49FC-B26F-FFD57010605E}" dt="2022-01-30T06:29:39.183" v="1059" actId="1036"/>
          <ac:picMkLst>
            <pc:docMk/>
            <pc:sldMk cId="2143537473" sldId="264"/>
            <ac:picMk id="8" creationId="{97A1C7DF-6AD9-4A6F-88D3-4B6E8E614274}"/>
          </ac:picMkLst>
        </pc:picChg>
      </pc:sldChg>
      <pc:sldChg chg="modSp mod">
        <pc:chgData name="大祐 近藤" userId="d7b9c57dec2cb7b2" providerId="LiveId" clId="{B5EE32B2-6452-49FC-B26F-FFD57010605E}" dt="2022-01-30T04:57:25.175" v="75" actId="207"/>
        <pc:sldMkLst>
          <pc:docMk/>
          <pc:sldMk cId="473406349" sldId="267"/>
        </pc:sldMkLst>
        <pc:spChg chg="mod">
          <ac:chgData name="大祐 近藤" userId="d7b9c57dec2cb7b2" providerId="LiveId" clId="{B5EE32B2-6452-49FC-B26F-FFD57010605E}" dt="2022-01-30T04:57:19.543" v="73" actId="207"/>
          <ac:spMkLst>
            <pc:docMk/>
            <pc:sldMk cId="473406349" sldId="267"/>
            <ac:spMk id="12" creationId="{3E56FB91-2AF9-4B1C-9808-2B9DFB1F3258}"/>
          </ac:spMkLst>
        </pc:spChg>
        <pc:spChg chg="mod">
          <ac:chgData name="大祐 近藤" userId="d7b9c57dec2cb7b2" providerId="LiveId" clId="{B5EE32B2-6452-49FC-B26F-FFD57010605E}" dt="2022-01-30T04:57:25.175" v="75" actId="207"/>
          <ac:spMkLst>
            <pc:docMk/>
            <pc:sldMk cId="473406349" sldId="267"/>
            <ac:spMk id="45" creationId="{87E73357-0CAD-4820-BBDD-726960FD189E}"/>
          </ac:spMkLst>
        </pc:spChg>
        <pc:spChg chg="mod">
          <ac:chgData name="大祐 近藤" userId="d7b9c57dec2cb7b2" providerId="LiveId" clId="{B5EE32B2-6452-49FC-B26F-FFD57010605E}" dt="2022-01-30T04:57:22.652" v="74" actId="207"/>
          <ac:spMkLst>
            <pc:docMk/>
            <pc:sldMk cId="473406349" sldId="267"/>
            <ac:spMk id="46" creationId="{336F7216-29E7-46E9-BB69-AC776F2D235D}"/>
          </ac:spMkLst>
        </pc:spChg>
        <pc:spChg chg="mod">
          <ac:chgData name="大祐 近藤" userId="d7b9c57dec2cb7b2" providerId="LiveId" clId="{B5EE32B2-6452-49FC-B26F-FFD57010605E}" dt="2022-01-30T04:57:14.282" v="72" actId="1076"/>
          <ac:spMkLst>
            <pc:docMk/>
            <pc:sldMk cId="473406349" sldId="267"/>
            <ac:spMk id="469" creationId="{00000000-0000-0000-0000-000000000000}"/>
          </ac:spMkLst>
        </pc:spChg>
      </pc:sldChg>
      <pc:sldChg chg="addSp delSp modSp add mod">
        <pc:chgData name="大祐 近藤" userId="d7b9c57dec2cb7b2" providerId="LiveId" clId="{B5EE32B2-6452-49FC-B26F-FFD57010605E}" dt="2022-01-30T07:09:06.534" v="1988" actId="20577"/>
        <pc:sldMkLst>
          <pc:docMk/>
          <pc:sldMk cId="2744301866" sldId="268"/>
        </pc:sldMkLst>
        <pc:spChg chg="add mod">
          <ac:chgData name="大祐 近藤" userId="d7b9c57dec2cb7b2" providerId="LiveId" clId="{B5EE32B2-6452-49FC-B26F-FFD57010605E}" dt="2022-01-30T07:07:05.868" v="1909" actId="14100"/>
          <ac:spMkLst>
            <pc:docMk/>
            <pc:sldMk cId="2744301866" sldId="268"/>
            <ac:spMk id="2" creationId="{4ECB2804-1B26-42C3-8B3F-5C2B80F85717}"/>
          </ac:spMkLst>
        </pc:spChg>
        <pc:spChg chg="add del mod">
          <ac:chgData name="大祐 近藤" userId="d7b9c57dec2cb7b2" providerId="LiveId" clId="{B5EE32B2-6452-49FC-B26F-FFD57010605E}" dt="2022-01-30T06:44:39.144" v="1437" actId="478"/>
          <ac:spMkLst>
            <pc:docMk/>
            <pc:sldMk cId="2744301866" sldId="268"/>
            <ac:spMk id="3" creationId="{821691A8-6893-4420-9AE3-0A789C8ABE9A}"/>
          </ac:spMkLst>
        </pc:spChg>
        <pc:spChg chg="add del mod">
          <ac:chgData name="大祐 近藤" userId="d7b9c57dec2cb7b2" providerId="LiveId" clId="{B5EE32B2-6452-49FC-B26F-FFD57010605E}" dt="2022-01-30T06:46:38.587" v="1468" actId="478"/>
          <ac:spMkLst>
            <pc:docMk/>
            <pc:sldMk cId="2744301866" sldId="268"/>
            <ac:spMk id="4" creationId="{553DBA0B-7ABA-4018-8F5A-E3EA513C6CF0}"/>
          </ac:spMkLst>
        </pc:spChg>
        <pc:spChg chg="del">
          <ac:chgData name="大祐 近藤" userId="d7b9c57dec2cb7b2" providerId="LiveId" clId="{B5EE32B2-6452-49FC-B26F-FFD57010605E}" dt="2022-01-30T06:30:33.642" v="1063" actId="478"/>
          <ac:spMkLst>
            <pc:docMk/>
            <pc:sldMk cId="2744301866" sldId="268"/>
            <ac:spMk id="11" creationId="{9D601CA2-D5A9-4754-98A2-F8A53BE71A4D}"/>
          </ac:spMkLst>
        </pc:spChg>
        <pc:spChg chg="add mod">
          <ac:chgData name="大祐 近藤" userId="d7b9c57dec2cb7b2" providerId="LiveId" clId="{B5EE32B2-6452-49FC-B26F-FFD57010605E}" dt="2022-01-30T07:06:49.009" v="1901" actId="1035"/>
          <ac:spMkLst>
            <pc:docMk/>
            <pc:sldMk cId="2744301866" sldId="268"/>
            <ac:spMk id="12" creationId="{CC12CE61-BDFC-4C57-9694-0FB1CE954162}"/>
          </ac:spMkLst>
        </pc:spChg>
        <pc:spChg chg="add mod">
          <ac:chgData name="大祐 近藤" userId="d7b9c57dec2cb7b2" providerId="LiveId" clId="{B5EE32B2-6452-49FC-B26F-FFD57010605E}" dt="2022-01-30T07:07:16.668" v="1913" actId="1076"/>
          <ac:spMkLst>
            <pc:docMk/>
            <pc:sldMk cId="2744301866" sldId="268"/>
            <ac:spMk id="13" creationId="{60796391-65CE-4169-A981-42E37CA1741A}"/>
          </ac:spMkLst>
        </pc:spChg>
        <pc:spChg chg="add mod">
          <ac:chgData name="大祐 近藤" userId="d7b9c57dec2cb7b2" providerId="LiveId" clId="{B5EE32B2-6452-49FC-B26F-FFD57010605E}" dt="2022-01-30T07:08:26.043" v="1970" actId="20577"/>
          <ac:spMkLst>
            <pc:docMk/>
            <pc:sldMk cId="2744301866" sldId="268"/>
            <ac:spMk id="14" creationId="{D12FD46E-682C-44C8-B4B4-772772CB095D}"/>
          </ac:spMkLst>
        </pc:spChg>
        <pc:spChg chg="add mod">
          <ac:chgData name="大祐 近藤" userId="d7b9c57dec2cb7b2" providerId="LiveId" clId="{B5EE32B2-6452-49FC-B26F-FFD57010605E}" dt="2022-01-30T07:07:36.275" v="1919" actId="1038"/>
          <ac:spMkLst>
            <pc:docMk/>
            <pc:sldMk cId="2744301866" sldId="268"/>
            <ac:spMk id="16" creationId="{8F5F1A34-714C-4DDA-91F3-4867048C932E}"/>
          </ac:spMkLst>
        </pc:spChg>
        <pc:spChg chg="add mod">
          <ac:chgData name="大祐 近藤" userId="d7b9c57dec2cb7b2" providerId="LiveId" clId="{B5EE32B2-6452-49FC-B26F-FFD57010605E}" dt="2022-01-30T07:06:38.684" v="1894" actId="1076"/>
          <ac:spMkLst>
            <pc:docMk/>
            <pc:sldMk cId="2744301866" sldId="268"/>
            <ac:spMk id="20" creationId="{3F45A9DC-878D-4D98-BB46-02218B94B5D8}"/>
          </ac:spMkLst>
        </pc:spChg>
        <pc:spChg chg="add mod">
          <ac:chgData name="大祐 近藤" userId="d7b9c57dec2cb7b2" providerId="LiveId" clId="{B5EE32B2-6452-49FC-B26F-FFD57010605E}" dt="2022-01-30T07:07:36.275" v="1919" actId="1038"/>
          <ac:spMkLst>
            <pc:docMk/>
            <pc:sldMk cId="2744301866" sldId="268"/>
            <ac:spMk id="21" creationId="{82094AA0-6731-46A6-B727-C8A758077BFE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23" creationId="{8E007277-FD05-4200-889A-A5BFD2B661BA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24" creationId="{0B0FC5BD-03B8-423C-AB3D-DA092B45E7FE}"/>
          </ac:spMkLst>
        </pc:spChg>
        <pc:spChg chg="del">
          <ac:chgData name="大祐 近藤" userId="d7b9c57dec2cb7b2" providerId="LiveId" clId="{B5EE32B2-6452-49FC-B26F-FFD57010605E}" dt="2022-01-30T06:30:29.874" v="1061" actId="478"/>
          <ac:spMkLst>
            <pc:docMk/>
            <pc:sldMk cId="2744301866" sldId="268"/>
            <ac:spMk id="25" creationId="{96E98D7F-856B-47A2-99A1-E44B74B36B36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26" creationId="{CFB5B5C9-F730-4A2F-895A-AE2B69564B31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27" creationId="{D3A67DDC-1F5B-4091-8619-AC798E9CFC3C}"/>
          </ac:spMkLst>
        </pc:spChg>
        <pc:spChg chg="del">
          <ac:chgData name="大祐 近藤" userId="d7b9c57dec2cb7b2" providerId="LiveId" clId="{B5EE32B2-6452-49FC-B26F-FFD57010605E}" dt="2022-01-30T06:30:31.893" v="1062" actId="478"/>
          <ac:spMkLst>
            <pc:docMk/>
            <pc:sldMk cId="2744301866" sldId="268"/>
            <ac:spMk id="28" creationId="{B1E5A26F-96E4-4220-9B4C-1F2A455062F9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29" creationId="{223AEAAB-CF33-4B2C-820A-FABDBC2F7F1A}"/>
          </ac:spMkLst>
        </pc:spChg>
        <pc:spChg chg="del">
          <ac:chgData name="大祐 近藤" userId="d7b9c57dec2cb7b2" providerId="LiveId" clId="{B5EE32B2-6452-49FC-B26F-FFD57010605E}" dt="2022-01-30T06:30:31.893" v="1062" actId="478"/>
          <ac:spMkLst>
            <pc:docMk/>
            <pc:sldMk cId="2744301866" sldId="268"/>
            <ac:spMk id="30" creationId="{F82ED9F5-ED87-4D65-AC73-60908D923830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1" creationId="{65EF23B7-F0B7-4E41-9329-99374AB78602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2" creationId="{487A5BCA-5B0E-429E-93B8-7CA70D63A4EC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3" creationId="{A984F1EF-D671-4ACE-A632-F646CA0B69E7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4" creationId="{C1D501E9-8ADA-4868-B66D-631A067A7B42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5" creationId="{0F58507A-6ED1-42A4-9545-32E59A79D7D4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6" creationId="{B8C17A73-E1FC-4946-BC39-E7C801A5DB54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7" creationId="{8477AE5E-DF98-484B-9EAD-3DEDB842CCA6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8" creationId="{A29E66E2-C33A-425E-AD54-D17BFAB98089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9" creationId="{E4EF9648-5843-4381-A142-98257A9DEB76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0" creationId="{CD755CBE-B5EB-42D0-907B-7ABE185CAE32}"/>
          </ac:spMkLst>
        </pc:spChg>
        <pc:spChg chg="del">
          <ac:chgData name="大祐 近藤" userId="d7b9c57dec2cb7b2" providerId="LiveId" clId="{B5EE32B2-6452-49FC-B26F-FFD57010605E}" dt="2022-01-30T06:30:31.893" v="1062" actId="478"/>
          <ac:spMkLst>
            <pc:docMk/>
            <pc:sldMk cId="2744301866" sldId="268"/>
            <ac:spMk id="41" creationId="{2680BAB0-8BF1-4BF0-9C53-BDB5574C458F}"/>
          </ac:spMkLst>
        </pc:spChg>
        <pc:spChg chg="del">
          <ac:chgData name="大祐 近藤" userId="d7b9c57dec2cb7b2" providerId="LiveId" clId="{B5EE32B2-6452-49FC-B26F-FFD57010605E}" dt="2022-01-30T06:30:31.893" v="1062" actId="478"/>
          <ac:spMkLst>
            <pc:docMk/>
            <pc:sldMk cId="2744301866" sldId="268"/>
            <ac:spMk id="42" creationId="{B1F86B33-37E7-48ED-A08A-18D49BAB0856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3" creationId="{9B4B01B8-7B65-40D7-85A9-124E2843FA3F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4" creationId="{DDD295DF-DD4B-46AA-8CDE-067D8D9DD23D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5" creationId="{6878F85C-3348-4851-88A6-49C3B2412AAE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6" creationId="{DF70E3E5-A4F0-41DC-B15F-BBF684EA091E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7" creationId="{960FCF85-1A45-40F4-B891-EBA58130A4D0}"/>
          </ac:spMkLst>
        </pc:spChg>
        <pc:spChg chg="add mod">
          <ac:chgData name="大祐 近藤" userId="d7b9c57dec2cb7b2" providerId="LiveId" clId="{B5EE32B2-6452-49FC-B26F-FFD57010605E}" dt="2022-01-30T07:09:06.534" v="1988" actId="20577"/>
          <ac:spMkLst>
            <pc:docMk/>
            <pc:sldMk cId="2744301866" sldId="268"/>
            <ac:spMk id="52" creationId="{B3AAB145-9E3D-49D2-9E17-5117CAD0036C}"/>
          </ac:spMkLst>
        </pc:spChg>
        <pc:grpChg chg="add del mod">
          <ac:chgData name="大祐 近藤" userId="d7b9c57dec2cb7b2" providerId="LiveId" clId="{B5EE32B2-6452-49FC-B26F-FFD57010605E}" dt="2022-01-30T06:48:15.738" v="1497"/>
          <ac:grpSpMkLst>
            <pc:docMk/>
            <pc:sldMk cId="2744301866" sldId="268"/>
            <ac:grpSpMk id="22" creationId="{AA5B170E-907C-4F1F-9F94-05C982AE0FF7}"/>
          </ac:grpSpMkLst>
        </pc:grpChg>
        <pc:picChg chg="add del mod">
          <ac:chgData name="大祐 近藤" userId="d7b9c57dec2cb7b2" providerId="LiveId" clId="{B5EE32B2-6452-49FC-B26F-FFD57010605E}" dt="2022-01-30T06:48:04.570" v="1494" actId="478"/>
          <ac:picMkLst>
            <pc:docMk/>
            <pc:sldMk cId="2744301866" sldId="268"/>
            <ac:picMk id="5" creationId="{B19E1BB6-C2CC-4A0F-8833-495D913B6F0E}"/>
          </ac:picMkLst>
        </pc:picChg>
        <pc:picChg chg="add del mod modCrop">
          <ac:chgData name="大祐 近藤" userId="d7b9c57dec2cb7b2" providerId="LiveId" clId="{B5EE32B2-6452-49FC-B26F-FFD57010605E}" dt="2022-01-30T06:49:40.888" v="1511" actId="478"/>
          <ac:picMkLst>
            <pc:docMk/>
            <pc:sldMk cId="2744301866" sldId="268"/>
            <ac:picMk id="6" creationId="{C4BECB9F-9A26-49EF-BA6E-7153A8407F63}"/>
          </ac:picMkLst>
        </pc:picChg>
        <pc:picChg chg="mod">
          <ac:chgData name="大祐 近藤" userId="d7b9c57dec2cb7b2" providerId="LiveId" clId="{B5EE32B2-6452-49FC-B26F-FFD57010605E}" dt="2022-01-30T07:07:11.287" v="1912" actId="1076"/>
          <ac:picMkLst>
            <pc:docMk/>
            <pc:sldMk cId="2744301866" sldId="268"/>
            <ac:picMk id="8" creationId="{97A1C7DF-6AD9-4A6F-88D3-4B6E8E614274}"/>
          </ac:picMkLst>
        </pc:picChg>
        <pc:picChg chg="del">
          <ac:chgData name="大祐 近藤" userId="d7b9c57dec2cb7b2" providerId="LiveId" clId="{B5EE32B2-6452-49FC-B26F-FFD57010605E}" dt="2022-01-30T06:30:33.642" v="1063" actId="478"/>
          <ac:picMkLst>
            <pc:docMk/>
            <pc:sldMk cId="2744301866" sldId="268"/>
            <ac:picMk id="15" creationId="{88CE6946-2026-415F-9A0B-C4B89796A13D}"/>
          </ac:picMkLst>
        </pc:picChg>
        <pc:cxnChg chg="mod">
          <ac:chgData name="大祐 近藤" userId="d7b9c57dec2cb7b2" providerId="LiveId" clId="{B5EE32B2-6452-49FC-B26F-FFD57010605E}" dt="2022-01-30T06:48:14.289" v="1496"/>
          <ac:cxnSpMkLst>
            <pc:docMk/>
            <pc:sldMk cId="2744301866" sldId="268"/>
            <ac:cxnSpMk id="48" creationId="{EBC2B3EB-1859-4B03-BD07-5302AC847091}"/>
          </ac:cxnSpMkLst>
        </pc:cxnChg>
        <pc:cxnChg chg="mod">
          <ac:chgData name="大祐 近藤" userId="d7b9c57dec2cb7b2" providerId="LiveId" clId="{B5EE32B2-6452-49FC-B26F-FFD57010605E}" dt="2022-01-30T06:48:14.289" v="1496"/>
          <ac:cxnSpMkLst>
            <pc:docMk/>
            <pc:sldMk cId="2744301866" sldId="268"/>
            <ac:cxnSpMk id="49" creationId="{9027CB15-20E0-4339-B62D-0389ED0EF602}"/>
          </ac:cxnSpMkLst>
        </pc:cxnChg>
        <pc:cxnChg chg="mod">
          <ac:chgData name="大祐 近藤" userId="d7b9c57dec2cb7b2" providerId="LiveId" clId="{B5EE32B2-6452-49FC-B26F-FFD57010605E}" dt="2022-01-30T06:48:14.289" v="1496"/>
          <ac:cxnSpMkLst>
            <pc:docMk/>
            <pc:sldMk cId="2744301866" sldId="268"/>
            <ac:cxnSpMk id="50" creationId="{C3C469F2-015E-4060-9BAE-004A4557386F}"/>
          </ac:cxnSpMkLst>
        </pc:cxnChg>
        <pc:cxnChg chg="mod">
          <ac:chgData name="大祐 近藤" userId="d7b9c57dec2cb7b2" providerId="LiveId" clId="{B5EE32B2-6452-49FC-B26F-FFD57010605E}" dt="2022-01-30T06:48:14.289" v="1496"/>
          <ac:cxnSpMkLst>
            <pc:docMk/>
            <pc:sldMk cId="2744301866" sldId="268"/>
            <ac:cxnSpMk id="51" creationId="{F876724B-83A7-4537-B053-E0A9620CFAEC}"/>
          </ac:cxnSpMkLst>
        </pc:cxnChg>
      </pc:sldChg>
    </pc:docChg>
  </pc:docChgLst>
  <pc:docChgLst>
    <pc:chgData name="大祐 近藤" userId="d7b9c57dec2cb7b2" providerId="LiveId" clId="{5E47485F-D665-4A47-BA3A-70732FEBCFE8}"/>
    <pc:docChg chg="custSel modSld">
      <pc:chgData name="大祐 近藤" userId="d7b9c57dec2cb7b2" providerId="LiveId" clId="{5E47485F-D665-4A47-BA3A-70732FEBCFE8}" dt="2022-01-30T03:01:26.650" v="132" actId="20577"/>
      <pc:docMkLst>
        <pc:docMk/>
      </pc:docMkLst>
      <pc:sldChg chg="modSp mod">
        <pc:chgData name="大祐 近藤" userId="d7b9c57dec2cb7b2" providerId="LiveId" clId="{5E47485F-D665-4A47-BA3A-70732FEBCFE8}" dt="2022-01-30T03:01:17.696" v="99" actId="20577"/>
        <pc:sldMkLst>
          <pc:docMk/>
          <pc:sldMk cId="10850041" sldId="262"/>
        </pc:sldMkLst>
        <pc:spChg chg="mod">
          <ac:chgData name="大祐 近藤" userId="d7b9c57dec2cb7b2" providerId="LiveId" clId="{5E47485F-D665-4A47-BA3A-70732FEBCFE8}" dt="2022-01-30T00:29:54.216" v="16" actId="1076"/>
          <ac:spMkLst>
            <pc:docMk/>
            <pc:sldMk cId="10850041" sldId="262"/>
            <ac:spMk id="17" creationId="{CAB107E9-3CDD-436A-B689-7C6AB571EF46}"/>
          </ac:spMkLst>
        </pc:spChg>
        <pc:spChg chg="mod">
          <ac:chgData name="大祐 近藤" userId="d7b9c57dec2cb7b2" providerId="LiveId" clId="{5E47485F-D665-4A47-BA3A-70732FEBCFE8}" dt="2022-01-30T03:01:17.696" v="99" actId="20577"/>
          <ac:spMkLst>
            <pc:docMk/>
            <pc:sldMk cId="10850041" sldId="262"/>
            <ac:spMk id="469" creationId="{00000000-0000-0000-0000-000000000000}"/>
          </ac:spMkLst>
        </pc:spChg>
      </pc:sldChg>
      <pc:sldChg chg="modSp mod">
        <pc:chgData name="大祐 近藤" userId="d7b9c57dec2cb7b2" providerId="LiveId" clId="{5E47485F-D665-4A47-BA3A-70732FEBCFE8}" dt="2022-01-30T03:01:26.650" v="132" actId="20577"/>
        <pc:sldMkLst>
          <pc:docMk/>
          <pc:sldMk cId="2143537473" sldId="264"/>
        </pc:sldMkLst>
        <pc:spChg chg="mod">
          <ac:chgData name="大祐 近藤" userId="d7b9c57dec2cb7b2" providerId="LiveId" clId="{5E47485F-D665-4A47-BA3A-70732FEBCFE8}" dt="2022-01-30T03:01:26.650" v="132" actId="20577"/>
          <ac:spMkLst>
            <pc:docMk/>
            <pc:sldMk cId="2143537473" sldId="264"/>
            <ac:spMk id="469" creationId="{00000000-0000-0000-0000-000000000000}"/>
          </ac:spMkLst>
        </pc:spChg>
      </pc:sldChg>
      <pc:sldChg chg="delSp modSp mod">
        <pc:chgData name="大祐 近藤" userId="d7b9c57dec2cb7b2" providerId="LiveId" clId="{5E47485F-D665-4A47-BA3A-70732FEBCFE8}" dt="2022-01-30T03:01:06.136" v="57" actId="1036"/>
        <pc:sldMkLst>
          <pc:docMk/>
          <pc:sldMk cId="470266980" sldId="266"/>
        </pc:sldMkLst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0" creationId="{E98340E1-73D3-4E5F-9CAB-3521FD421169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1" creationId="{2904429C-6C25-40C8-A3D5-DB6E9FD56C8F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2" creationId="{3E56FB91-2AF9-4B1C-9808-2B9DFB1F3258}"/>
          </ac:spMkLst>
        </pc:spChg>
        <pc:spChg chg="del mod">
          <ac:chgData name="大祐 近藤" userId="d7b9c57dec2cb7b2" providerId="LiveId" clId="{5E47485F-D665-4A47-BA3A-70732FEBCFE8}" dt="2022-01-30T03:00:53.465" v="44" actId="478"/>
          <ac:spMkLst>
            <pc:docMk/>
            <pc:sldMk cId="470266980" sldId="266"/>
            <ac:spMk id="13" creationId="{D852F260-0B90-4EE6-B59F-4205055E1F0F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5" creationId="{D02F0F84-4DD7-4086-9ECA-28CA07904733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43" creationId="{5BC01E89-B6DF-4455-9CAD-4A78849424FC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45" creationId="{87E73357-0CAD-4820-BBDD-726960FD189E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46" creationId="{336F7216-29E7-46E9-BB69-AC776F2D235D}"/>
          </ac:spMkLst>
        </pc:spChg>
        <pc:spChg chg="mod">
          <ac:chgData name="大祐 近藤" userId="d7b9c57dec2cb7b2" providerId="LiveId" clId="{5E47485F-D665-4A47-BA3A-70732FEBCFE8}" dt="2022-01-30T03:00:49.984" v="43" actId="20577"/>
          <ac:spMkLst>
            <pc:docMk/>
            <pc:sldMk cId="470266980" sldId="266"/>
            <ac:spMk id="4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06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04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20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39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CREATE A  CHRISMAS TREE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近藤 大祐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作りたい関数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BC01E89-B6DF-4455-9CAD-4A78849424FC}"/>
              </a:ext>
            </a:extLst>
          </p:cNvPr>
          <p:cNvSpPr/>
          <p:nvPr/>
        </p:nvSpPr>
        <p:spPr>
          <a:xfrm>
            <a:off x="780866" y="1901509"/>
            <a:ext cx="7679255" cy="117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  <a:tabLst>
                <a:tab pos="185738" algn="l"/>
              </a:tabLst>
            </a:pPr>
            <a:r>
              <a:rPr kumimoji="1"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(“#”, 3)       =&gt;                     =&gt;      “  #</a:t>
            </a:r>
            <a:r>
              <a:rPr kumimoji="1" lang="en-US" altLang="ja-JP" sz="2000" dirty="0">
                <a:solidFill>
                  <a:srgbClr val="2FD7B4"/>
                </a:solidFill>
              </a:rPr>
              <a:t>\n 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</a:t>
            </a:r>
            <a:r>
              <a:rPr kumimoji="1" lang="en-US" altLang="ja-JP" sz="2000" dirty="0">
                <a:solidFill>
                  <a:srgbClr val="2FD7B4"/>
                </a:solidFill>
              </a:rPr>
              <a:t>\n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 #” 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7E73357-0CAD-4820-BBDD-726960FD189E}"/>
              </a:ext>
            </a:extLst>
          </p:cNvPr>
          <p:cNvSpPr/>
          <p:nvPr/>
        </p:nvSpPr>
        <p:spPr>
          <a:xfrm>
            <a:off x="2544367" y="1814588"/>
            <a:ext cx="325857" cy="71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一文字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36F7216-29E7-46E9-BB69-AC776F2D235D}"/>
              </a:ext>
            </a:extLst>
          </p:cNvPr>
          <p:cNvSpPr/>
          <p:nvPr/>
        </p:nvSpPr>
        <p:spPr>
          <a:xfrm>
            <a:off x="2915878" y="1814588"/>
            <a:ext cx="325857" cy="71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高さ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904429C-6C25-40C8-A3D5-DB6E9FD56C8F}"/>
              </a:ext>
            </a:extLst>
          </p:cNvPr>
          <p:cNvSpPr/>
          <p:nvPr/>
        </p:nvSpPr>
        <p:spPr>
          <a:xfrm>
            <a:off x="3991540" y="1999862"/>
            <a:ext cx="1542112" cy="1324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</a:p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</a:p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 #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56FB91-2AF9-4B1C-9808-2B9DFB1F3258}"/>
              </a:ext>
            </a:extLst>
          </p:cNvPr>
          <p:cNvSpPr/>
          <p:nvPr/>
        </p:nvSpPr>
        <p:spPr>
          <a:xfrm>
            <a:off x="4599667" y="1376271"/>
            <a:ext cx="325857" cy="71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ツリー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D02F0F84-4DD7-4086-9ECA-28CA07904733}"/>
              </a:ext>
            </a:extLst>
          </p:cNvPr>
          <p:cNvSpPr/>
          <p:nvPr/>
        </p:nvSpPr>
        <p:spPr>
          <a:xfrm>
            <a:off x="6670335" y="1980428"/>
            <a:ext cx="507600" cy="506437"/>
          </a:xfrm>
          <a:prstGeom prst="wedgeEllipseCallout">
            <a:avLst/>
          </a:prstGeom>
          <a:noFill/>
          <a:ln w="12700">
            <a:solidFill>
              <a:srgbClr val="2FD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rgbClr val="2FD7B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改行</a:t>
            </a:r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F118AD0F-31EA-4AB4-AB9A-C8BFE887FEBD}"/>
              </a:ext>
            </a:extLst>
          </p:cNvPr>
          <p:cNvSpPr/>
          <p:nvPr/>
        </p:nvSpPr>
        <p:spPr>
          <a:xfrm>
            <a:off x="7408003" y="1980428"/>
            <a:ext cx="507600" cy="506437"/>
          </a:xfrm>
          <a:prstGeom prst="wedgeEllipseCallout">
            <a:avLst/>
          </a:prstGeom>
          <a:noFill/>
          <a:ln w="12700">
            <a:solidFill>
              <a:srgbClr val="2FD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rgbClr val="2FD7B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改行</a:t>
            </a:r>
          </a:p>
        </p:txBody>
      </p:sp>
    </p:spTree>
    <p:extLst>
      <p:ext uri="{BB962C8B-B14F-4D97-AF65-F5344CB8AC3E}">
        <p14:creationId xmlns:p14="http://schemas.microsoft.com/office/powerpoint/2010/main" val="4734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関数の作り方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BC01E89-B6DF-4455-9CAD-4A78849424FC}"/>
              </a:ext>
            </a:extLst>
          </p:cNvPr>
          <p:cNvSpPr/>
          <p:nvPr/>
        </p:nvSpPr>
        <p:spPr>
          <a:xfrm>
            <a:off x="534546" y="244914"/>
            <a:ext cx="7893642" cy="224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tabLst>
                <a:tab pos="185738" algn="l"/>
              </a:tabLst>
            </a:pPr>
            <a:r>
              <a:rPr kumimoji="1"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(“#”, 3)</a:t>
            </a:r>
          </a:p>
          <a:p>
            <a:pPr>
              <a:lnSpc>
                <a:spcPct val="150000"/>
              </a:lnSpc>
              <a:tabLst>
                <a:tab pos="185738" algn="l"/>
              </a:tabLst>
            </a:pP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 “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dirty="0">
                <a:solidFill>
                  <a:srgbClr val="2FD7B4"/>
                </a:solidFill>
                <a:uFill>
                  <a:solidFill>
                    <a:srgbClr val="2FD7B4"/>
                  </a:solidFill>
                </a:uFill>
              </a:rPr>
              <a:t>\n</a:t>
            </a:r>
            <a:r>
              <a:rPr kumimoji="1" lang="en-US" altLang="ja-JP" sz="2400" u="heavy" dirty="0">
                <a:solidFill>
                  <a:srgbClr val="2FD7B4"/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dirty="0">
                <a:solidFill>
                  <a:srgbClr val="2FD7B4"/>
                </a:solidFill>
                <a:uFill>
                  <a:solidFill>
                    <a:srgbClr val="2FD7B4"/>
                  </a:solidFill>
                </a:uFill>
              </a:rPr>
              <a:t>\n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#”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DC2F202-DFE8-4748-8AD3-1FF806F8ADDA}"/>
              </a:ext>
            </a:extLst>
          </p:cNvPr>
          <p:cNvCxnSpPr>
            <a:cxnSpLocks/>
          </p:cNvCxnSpPr>
          <p:nvPr/>
        </p:nvCxnSpPr>
        <p:spPr>
          <a:xfrm>
            <a:off x="1922995" y="1427478"/>
            <a:ext cx="0" cy="49941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B5FB206-221A-443C-80DC-D41DFFC5241C}"/>
              </a:ext>
            </a:extLst>
          </p:cNvPr>
          <p:cNvSpPr/>
          <p:nvPr/>
        </p:nvSpPr>
        <p:spPr>
          <a:xfrm>
            <a:off x="1375117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9578876-79F7-470E-A662-D2D0B584FB63}"/>
              </a:ext>
            </a:extLst>
          </p:cNvPr>
          <p:cNvSpPr/>
          <p:nvPr/>
        </p:nvSpPr>
        <p:spPr>
          <a:xfrm>
            <a:off x="2141246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2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E036480-3C94-447E-BF17-CB244B508E04}"/>
              </a:ext>
            </a:extLst>
          </p:cNvPr>
          <p:cNvSpPr/>
          <p:nvPr/>
        </p:nvSpPr>
        <p:spPr>
          <a:xfrm>
            <a:off x="2926491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3</a:t>
            </a:r>
          </a:p>
        </p:txBody>
      </p:sp>
      <p:sp>
        <p:nvSpPr>
          <p:cNvPr id="19" name="Google Shape;473;p14">
            <a:extLst>
              <a:ext uri="{FF2B5EF4-FFF2-40B4-BE49-F238E27FC236}">
                <a16:creationId xmlns:a16="http://schemas.microsoft.com/office/drawing/2014/main" id="{9BECA9E9-4911-4801-A66F-0912A5C5F3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CAB107E9-3CDD-436A-B689-7C6AB571EF46}"/>
              </a:ext>
            </a:extLst>
          </p:cNvPr>
          <p:cNvSpPr/>
          <p:nvPr/>
        </p:nvSpPr>
        <p:spPr>
          <a:xfrm>
            <a:off x="3651340" y="1023791"/>
            <a:ext cx="638371" cy="638628"/>
          </a:xfrm>
          <a:prstGeom prst="wedgeEllipseCallout">
            <a:avLst>
              <a:gd name="adj1" fmla="val -38762"/>
              <a:gd name="adj2" fmla="val 48368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\n</a:t>
            </a: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分割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0286219-0D5E-46E4-9E2F-F11F5C056794}"/>
              </a:ext>
            </a:extLst>
          </p:cNvPr>
          <p:cNvSpPr/>
          <p:nvPr/>
        </p:nvSpPr>
        <p:spPr>
          <a:xfrm>
            <a:off x="5199895" y="786803"/>
            <a:ext cx="3515649" cy="88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スペース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“</a:t>
            </a:r>
            <a:r>
              <a:rPr kumimoji="1" lang="en-US" altLang="ja-JP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数は、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で固定（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=3-1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番号が増えるにつれて、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”#”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がスペースの間に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差し込まれて増えていく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C669F27-2DC6-4854-BA39-8201950914FA}"/>
              </a:ext>
            </a:extLst>
          </p:cNvPr>
          <p:cNvSpPr/>
          <p:nvPr/>
        </p:nvSpPr>
        <p:spPr>
          <a:xfrm>
            <a:off x="4577067" y="1272270"/>
            <a:ext cx="418577" cy="39129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F7996C0-C160-4CD4-9369-1E7A4DD72A65}"/>
              </a:ext>
            </a:extLst>
          </p:cNvPr>
          <p:cNvCxnSpPr>
            <a:cxnSpLocks/>
          </p:cNvCxnSpPr>
          <p:nvPr/>
        </p:nvCxnSpPr>
        <p:spPr>
          <a:xfrm>
            <a:off x="2772711" y="1427478"/>
            <a:ext cx="0" cy="49941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E4F8DE7-7A00-4C21-838A-6474D463DC9E}"/>
              </a:ext>
            </a:extLst>
          </p:cNvPr>
          <p:cNvSpPr/>
          <p:nvPr/>
        </p:nvSpPr>
        <p:spPr>
          <a:xfrm>
            <a:off x="7991786" y="3731834"/>
            <a:ext cx="453277" cy="24796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22CF126-F655-4761-8F3D-E3135675E97D}"/>
              </a:ext>
            </a:extLst>
          </p:cNvPr>
          <p:cNvSpPr/>
          <p:nvPr/>
        </p:nvSpPr>
        <p:spPr>
          <a:xfrm>
            <a:off x="7398115" y="3731834"/>
            <a:ext cx="593671" cy="24796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941D1EF-889F-4ABD-AD76-F0F9A281B208}"/>
              </a:ext>
            </a:extLst>
          </p:cNvPr>
          <p:cNvSpPr/>
          <p:nvPr/>
        </p:nvSpPr>
        <p:spPr>
          <a:xfrm>
            <a:off x="6944838" y="3731834"/>
            <a:ext cx="459407" cy="24796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57DDB7D-102B-4709-B92F-255347514501}"/>
              </a:ext>
            </a:extLst>
          </p:cNvPr>
          <p:cNvSpPr/>
          <p:nvPr/>
        </p:nvSpPr>
        <p:spPr>
          <a:xfrm>
            <a:off x="5501178" y="3731834"/>
            <a:ext cx="678288" cy="24796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0A759E8-5629-4172-9A9A-8BC06772D26E}"/>
              </a:ext>
            </a:extLst>
          </p:cNvPr>
          <p:cNvSpPr/>
          <p:nvPr/>
        </p:nvSpPr>
        <p:spPr>
          <a:xfrm>
            <a:off x="4907507" y="3731834"/>
            <a:ext cx="593671" cy="24796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80BF633-C0D9-4593-B66F-3B4CC9E9B1E2}"/>
              </a:ext>
            </a:extLst>
          </p:cNvPr>
          <p:cNvSpPr/>
          <p:nvPr/>
        </p:nvSpPr>
        <p:spPr>
          <a:xfrm>
            <a:off x="4454230" y="3731834"/>
            <a:ext cx="459407" cy="24796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5D69C3C-F70A-4335-9517-A53991B4A2CB}"/>
              </a:ext>
            </a:extLst>
          </p:cNvPr>
          <p:cNvSpPr/>
          <p:nvPr/>
        </p:nvSpPr>
        <p:spPr>
          <a:xfrm>
            <a:off x="4907507" y="3364365"/>
            <a:ext cx="593671" cy="24796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570902A-A37F-4B87-8526-2B927A6CF2DD}"/>
              </a:ext>
            </a:extLst>
          </p:cNvPr>
          <p:cNvSpPr/>
          <p:nvPr/>
        </p:nvSpPr>
        <p:spPr>
          <a:xfrm>
            <a:off x="4454230" y="3364365"/>
            <a:ext cx="459407" cy="24796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705C55F-3C52-4330-9398-57F62FC7EA6F}"/>
              </a:ext>
            </a:extLst>
          </p:cNvPr>
          <p:cNvSpPr/>
          <p:nvPr/>
        </p:nvSpPr>
        <p:spPr>
          <a:xfrm>
            <a:off x="4454230" y="3004393"/>
            <a:ext cx="459407" cy="24796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A29573D-ED39-4BE7-92FD-576A11A4CD24}"/>
              </a:ext>
            </a:extLst>
          </p:cNvPr>
          <p:cNvSpPr/>
          <p:nvPr/>
        </p:nvSpPr>
        <p:spPr>
          <a:xfrm>
            <a:off x="502022" y="2308146"/>
            <a:ext cx="8624653" cy="224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まずは、スペース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“</a:t>
            </a:r>
            <a:r>
              <a:rPr kumimoji="1" lang="en-US" altLang="ja-JP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を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用意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1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&lt;</a:t>
            </a:r>
            <a:r>
              <a:rPr kumimoji="1" lang="ja-JP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①</a:t>
            </a:r>
            <a:r>
              <a:rPr kumimoji="1" lang="en-US" altLang="ja-JP" sz="11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,</a:t>
            </a:r>
            <a:r>
              <a:rPr kumimoji="1" lang="ja-JP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②</a:t>
            </a:r>
            <a:r>
              <a:rPr kumimoji="1" lang="en-US" altLang="ja-JP" sz="11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,</a:t>
            </a:r>
            <a:r>
              <a:rPr kumimoji="1" lang="ja-JP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③の処理をブロックの数ループ</a:t>
            </a:r>
            <a:r>
              <a:rPr kumimoji="1" lang="en-US" altLang="ja-JP" sz="11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&gt;</a:t>
            </a:r>
            <a:endParaRPr kumimoji="1" lang="en-US" altLang="ja-JP" sz="1100" dirty="0">
              <a:solidFill>
                <a:schemeClr val="tx1">
                  <a:lumMod val="85000"/>
                  <a:lumOff val="15000"/>
                </a:schemeClr>
              </a:solidFill>
              <a:ea typeface="Meiryo UI" panose="020B0604030504040204" pitchFamily="50" charset="-128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1</a:t>
            </a:r>
            <a:r>
              <a:rPr kumimoji="1" lang="ja-JP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回目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    “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          =&gt;      “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>
                <a:solidFill>
                  <a:srgbClr val="2FD7B4"/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\n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       =&gt;    “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>
                <a:solidFill>
                  <a:srgbClr val="2FD7B4"/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\n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2</a:t>
            </a:r>
            <a:r>
              <a:rPr kumimoji="1" lang="ja-JP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回目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    “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        =&gt;      “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>
                <a:solidFill>
                  <a:srgbClr val="2FD7B4"/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\n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     =&gt;    “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>
                <a:solidFill>
                  <a:srgbClr val="2FD7B4"/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\n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>
                <a:solidFill>
                  <a:srgbClr val="2FD7B4"/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\n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3</a:t>
            </a:r>
            <a:r>
              <a:rPr kumimoji="1" lang="ja-JP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回目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   “#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       =&gt;      “#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>
                <a:solidFill>
                  <a:srgbClr val="2FD7B4"/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\n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   =&gt;    “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>
                <a:solidFill>
                  <a:srgbClr val="2FD7B4"/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\n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>
                <a:solidFill>
                  <a:srgbClr val="2FD7B4"/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\n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#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>
                <a:solidFill>
                  <a:srgbClr val="2FD7B4"/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\n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</a:t>
            </a:r>
            <a:r>
              <a: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  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     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“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>
                <a:solidFill>
                  <a:srgbClr val="2FD7B4"/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\n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>
                <a:solidFill>
                  <a:srgbClr val="2FD7B4"/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\n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#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5F083B8-8D21-4243-BD55-E7ACC9E395B1}"/>
              </a:ext>
            </a:extLst>
          </p:cNvPr>
          <p:cNvSpPr/>
          <p:nvPr/>
        </p:nvSpPr>
        <p:spPr>
          <a:xfrm>
            <a:off x="797504" y="4082706"/>
            <a:ext cx="1524206" cy="429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①スペース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の間に</a:t>
            </a:r>
            <a:endParaRPr kumimoji="1"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一文字を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入れる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7FDCED-92F6-4CAB-A42A-CA7D8E953786}"/>
              </a:ext>
            </a:extLst>
          </p:cNvPr>
          <p:cNvSpPr/>
          <p:nvPr/>
        </p:nvSpPr>
        <p:spPr>
          <a:xfrm>
            <a:off x="2664272" y="4052083"/>
            <a:ext cx="1182834" cy="429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②末尾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endParaRPr kumimoji="1"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“\n”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を追加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0E23E0B-5374-40C9-B7F8-ECDC9DDA35AE}"/>
              </a:ext>
            </a:extLst>
          </p:cNvPr>
          <p:cNvSpPr/>
          <p:nvPr/>
        </p:nvSpPr>
        <p:spPr>
          <a:xfrm>
            <a:off x="4646041" y="4085529"/>
            <a:ext cx="1308519" cy="429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③できあがった</a:t>
            </a:r>
            <a:endParaRPr kumimoji="1"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文字列を結合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CD7BC39-0414-4F4F-B42E-1298D4BF38AF}"/>
              </a:ext>
            </a:extLst>
          </p:cNvPr>
          <p:cNvSpPr/>
          <p:nvPr/>
        </p:nvSpPr>
        <p:spPr>
          <a:xfrm>
            <a:off x="6905082" y="4077242"/>
            <a:ext cx="1643243" cy="429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最後に</a:t>
            </a:r>
            <a:endParaRPr kumimoji="1" lang="en-US" altLang="ja-JP" b="1" dirty="0" smtClean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末尾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”\n”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を削除</a:t>
            </a:r>
          </a:p>
        </p:txBody>
      </p:sp>
      <p:sp>
        <p:nvSpPr>
          <p:cNvPr id="38" name="吹き出し: 円形 37">
            <a:extLst>
              <a:ext uri="{FF2B5EF4-FFF2-40B4-BE49-F238E27FC236}">
                <a16:creationId xmlns:a16="http://schemas.microsoft.com/office/drawing/2014/main" id="{249F3303-D243-4077-952C-3A7ACC66D489}"/>
              </a:ext>
            </a:extLst>
          </p:cNvPr>
          <p:cNvSpPr/>
          <p:nvPr/>
        </p:nvSpPr>
        <p:spPr>
          <a:xfrm>
            <a:off x="8355989" y="3127954"/>
            <a:ext cx="507600" cy="506437"/>
          </a:xfrm>
          <a:prstGeom prst="wedgeEllipseCallout">
            <a:avLst>
              <a:gd name="adj1" fmla="val -34870"/>
              <a:gd name="adj2" fmla="val 6250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完成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FCA995E-1BA6-434B-86D1-B21E795113B9}"/>
              </a:ext>
            </a:extLst>
          </p:cNvPr>
          <p:cNvSpPr/>
          <p:nvPr/>
        </p:nvSpPr>
        <p:spPr>
          <a:xfrm>
            <a:off x="197889" y="2334420"/>
            <a:ext cx="8748221" cy="22749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D17ABA5-9A62-4C5E-ACB4-EBCC86CDD511}"/>
              </a:ext>
            </a:extLst>
          </p:cNvPr>
          <p:cNvSpPr/>
          <p:nvPr/>
        </p:nvSpPr>
        <p:spPr>
          <a:xfrm>
            <a:off x="3712685" y="2255911"/>
            <a:ext cx="1718631" cy="184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プログラムの流れ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87E6AA8-8B1D-4790-B8FC-0E48AD981E16}"/>
              </a:ext>
            </a:extLst>
          </p:cNvPr>
          <p:cNvCxnSpPr>
            <a:cxnSpLocks/>
          </p:cNvCxnSpPr>
          <p:nvPr/>
        </p:nvCxnSpPr>
        <p:spPr>
          <a:xfrm flipV="1">
            <a:off x="1497615" y="3213527"/>
            <a:ext cx="0" cy="9601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7E43D5F-E2DC-46F7-B0FB-1A1A71FE2EC4}"/>
              </a:ext>
            </a:extLst>
          </p:cNvPr>
          <p:cNvCxnSpPr>
            <a:cxnSpLocks/>
          </p:cNvCxnSpPr>
          <p:nvPr/>
        </p:nvCxnSpPr>
        <p:spPr>
          <a:xfrm flipV="1">
            <a:off x="1445270" y="3577929"/>
            <a:ext cx="0" cy="9601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7B61A47-12EE-44CB-AE86-ADE8D2ED442B}"/>
              </a:ext>
            </a:extLst>
          </p:cNvPr>
          <p:cNvCxnSpPr>
            <a:cxnSpLocks/>
          </p:cNvCxnSpPr>
          <p:nvPr/>
        </p:nvCxnSpPr>
        <p:spPr>
          <a:xfrm flipV="1">
            <a:off x="1317272" y="3949272"/>
            <a:ext cx="0" cy="9601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3D91F4-74B6-4BE4-BE6F-0B848CB7A5A3}"/>
              </a:ext>
            </a:extLst>
          </p:cNvPr>
          <p:cNvCxnSpPr>
            <a:cxnSpLocks/>
          </p:cNvCxnSpPr>
          <p:nvPr/>
        </p:nvCxnSpPr>
        <p:spPr>
          <a:xfrm flipV="1">
            <a:off x="8444867" y="3955313"/>
            <a:ext cx="0" cy="9601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B5FB206-221A-443C-80DC-D41DFFC5241C}"/>
              </a:ext>
            </a:extLst>
          </p:cNvPr>
          <p:cNvSpPr/>
          <p:nvPr/>
        </p:nvSpPr>
        <p:spPr>
          <a:xfrm>
            <a:off x="5633252" y="1674503"/>
            <a:ext cx="258392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 “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 </a:t>
            </a:r>
            <a:r>
              <a:rPr kumimoji="1" lang="ja-JP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→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“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  </a:t>
            </a:r>
            <a:r>
              <a:rPr kumimoji="1" lang="ja-JP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→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“#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3">
                      <a:lumMod val="20000"/>
                      <a:lumOff val="80000"/>
                    </a:schemeClr>
                  </a:solidFill>
                </a:uFill>
                <a:ea typeface="Meiryo UI" panose="020B0604030504040204" pitchFamily="50" charset="-128"/>
              </a:rPr>
              <a:t>#</a:t>
            </a:r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</a:t>
            </a:r>
            <a:r>
              <a:rPr kumimoji="1" lang="en-US" altLang="ja-JP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 </a:t>
            </a:r>
            <a:endParaRPr kumimoji="1" lang="en-US" altLang="ja-JP" sz="1600" b="1" dirty="0">
              <a:solidFill>
                <a:schemeClr val="tx1">
                  <a:lumMod val="85000"/>
                  <a:lumOff val="15000"/>
                </a:schemeClr>
              </a:solidFill>
              <a:ea typeface="Meiryo UI" panose="020B0604030504040204" pitchFamily="50" charset="-128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7B61A47-12EE-44CB-AE86-ADE8D2ED442B}"/>
              </a:ext>
            </a:extLst>
          </p:cNvPr>
          <p:cNvCxnSpPr>
            <a:cxnSpLocks/>
          </p:cNvCxnSpPr>
          <p:nvPr/>
        </p:nvCxnSpPr>
        <p:spPr>
          <a:xfrm flipV="1">
            <a:off x="6060571" y="1923243"/>
            <a:ext cx="0" cy="9601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7B61A47-12EE-44CB-AE86-ADE8D2ED442B}"/>
              </a:ext>
            </a:extLst>
          </p:cNvPr>
          <p:cNvCxnSpPr>
            <a:cxnSpLocks/>
          </p:cNvCxnSpPr>
          <p:nvPr/>
        </p:nvCxnSpPr>
        <p:spPr>
          <a:xfrm flipV="1">
            <a:off x="6750857" y="1923243"/>
            <a:ext cx="0" cy="9601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7B61A47-12EE-44CB-AE86-ADE8D2ED442B}"/>
              </a:ext>
            </a:extLst>
          </p:cNvPr>
          <p:cNvCxnSpPr>
            <a:cxnSpLocks/>
          </p:cNvCxnSpPr>
          <p:nvPr/>
        </p:nvCxnSpPr>
        <p:spPr>
          <a:xfrm flipV="1">
            <a:off x="7602503" y="1923243"/>
            <a:ext cx="0" cy="9601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B5FB206-221A-443C-80DC-D41DFFC5241C}"/>
              </a:ext>
            </a:extLst>
          </p:cNvPr>
          <p:cNvSpPr/>
          <p:nvPr/>
        </p:nvSpPr>
        <p:spPr>
          <a:xfrm>
            <a:off x="5832351" y="2001254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9578876-79F7-470E-A662-D2D0B584FB63}"/>
              </a:ext>
            </a:extLst>
          </p:cNvPr>
          <p:cNvSpPr/>
          <p:nvPr/>
        </p:nvSpPr>
        <p:spPr>
          <a:xfrm>
            <a:off x="6625375" y="2001254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2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E036480-3C94-447E-BF17-CB244B508E04}"/>
              </a:ext>
            </a:extLst>
          </p:cNvPr>
          <p:cNvSpPr/>
          <p:nvPr/>
        </p:nvSpPr>
        <p:spPr>
          <a:xfrm>
            <a:off x="7575944" y="2001254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3</a:t>
            </a:r>
          </a:p>
        </p:txBody>
      </p:sp>
      <p:cxnSp>
        <p:nvCxnSpPr>
          <p:cNvPr id="58" name="直線コネクタ 57"/>
          <p:cNvCxnSpPr/>
          <p:nvPr/>
        </p:nvCxnSpPr>
        <p:spPr>
          <a:xfrm>
            <a:off x="450761" y="3674720"/>
            <a:ext cx="58518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450761" y="3321931"/>
            <a:ext cx="58518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E036480-3C94-447E-BF17-CB244B508E04}"/>
              </a:ext>
            </a:extLst>
          </p:cNvPr>
          <p:cNvSpPr/>
          <p:nvPr/>
        </p:nvSpPr>
        <p:spPr>
          <a:xfrm>
            <a:off x="3636268" y="1644767"/>
            <a:ext cx="664556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1"/>
                </a:solidFill>
                <a:ea typeface="Meiryo UI" panose="020B0604030504040204" pitchFamily="50" charset="-128"/>
              </a:rPr>
              <a:t>工夫点</a:t>
            </a:r>
            <a:endParaRPr kumimoji="1" lang="en-US" altLang="ja-JP" sz="1200" dirty="0">
              <a:solidFill>
                <a:schemeClr val="accent1"/>
              </a:solidFill>
              <a:ea typeface="Meiryo UI" panose="020B0604030504040204" pitchFamily="50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6477414" y="3731834"/>
            <a:ext cx="228600" cy="249754"/>
          </a:xfrm>
          <a:prstGeom prst="rightArrow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7A1C7DF-6AD9-4A6F-88D3-4B6E8E614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36"/>
          <a:stretch/>
        </p:blipFill>
        <p:spPr>
          <a:xfrm>
            <a:off x="85725" y="830129"/>
            <a:ext cx="8972549" cy="3893773"/>
          </a:xfrm>
          <a:prstGeom prst="rect">
            <a:avLst/>
          </a:prstGeom>
        </p:spPr>
      </p:pic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関数の作り方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Google Shape;473;p14">
            <a:extLst>
              <a:ext uri="{FF2B5EF4-FFF2-40B4-BE49-F238E27FC236}">
                <a16:creationId xmlns:a16="http://schemas.microsoft.com/office/drawing/2014/main" id="{9BECA9E9-4911-4801-A66F-0912A5C5F3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C12CE61-BDFC-4C57-9694-0FB1CE954162}"/>
              </a:ext>
            </a:extLst>
          </p:cNvPr>
          <p:cNvSpPr/>
          <p:nvPr/>
        </p:nvSpPr>
        <p:spPr>
          <a:xfrm>
            <a:off x="3513547" y="1636351"/>
            <a:ext cx="1870727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=&gt;     “</a:t>
            </a:r>
            <a:r>
              <a:rPr kumimoji="1" lang="en-US" altLang="ja-JP" sz="12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“  +  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・・・ 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+  “</a:t>
            </a:r>
            <a:r>
              <a:rPr kumimoji="1" lang="en-US" altLang="ja-JP" sz="12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0796391-65CE-4169-A981-42E37CA1741A}"/>
              </a:ext>
            </a:extLst>
          </p:cNvPr>
          <p:cNvSpPr/>
          <p:nvPr/>
        </p:nvSpPr>
        <p:spPr>
          <a:xfrm>
            <a:off x="3638805" y="1177203"/>
            <a:ext cx="2352420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ja-JP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(</a:t>
            </a:r>
            <a:r>
              <a:rPr kumimoji="1" lang="ja-JP" altLang="en-US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ブロック数</a:t>
            </a:r>
            <a:r>
              <a:rPr kumimoji="1" lang="en-US" altLang="ja-JP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–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1) </a:t>
            </a:r>
            <a:r>
              <a:rPr kumimoji="1" lang="ja-JP" altLang="en-US" sz="11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コ</a:t>
            </a:r>
            <a:r>
              <a:rPr kumimoji="1" lang="ja-JP" altLang="en-US" sz="11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のスペースを生成</a:t>
            </a:r>
            <a:endParaRPr kumimoji="1" lang="en-US" altLang="ja-JP" sz="1100" dirty="0" smtClean="0">
              <a:solidFill>
                <a:schemeClr val="bg1"/>
              </a:solidFill>
              <a:uFill>
                <a:solidFill>
                  <a:schemeClr val="bg1"/>
                </a:solidFill>
              </a:uFill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12FD46E-682C-44C8-B4B4-772772CB095D}"/>
              </a:ext>
            </a:extLst>
          </p:cNvPr>
          <p:cNvSpPr/>
          <p:nvPr/>
        </p:nvSpPr>
        <p:spPr>
          <a:xfrm>
            <a:off x="5784071" y="3091016"/>
            <a:ext cx="2083579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=&gt;   </a:t>
            </a:r>
            <a:r>
              <a:rPr kumimoji="1" lang="en-US" altLang="ja-JP" sz="1200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(</a:t>
            </a:r>
            <a:r>
              <a:rPr kumimoji="1" lang="ja-JP" altLang="en-US" sz="1200" u="sng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前半</a:t>
            </a:r>
            <a:r>
              <a:rPr kumimoji="1" lang="en-US" altLang="ja-JP" sz="1200" u="sng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) </a:t>
            </a:r>
            <a:r>
              <a:rPr kumimoji="1" lang="en-US" altLang="ja-JP" sz="1200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+ “#” + (</a:t>
            </a:r>
            <a:r>
              <a:rPr kumimoji="1" lang="ja-JP" altLang="en-US" sz="1200" u="sng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後半</a:t>
            </a:r>
            <a:r>
              <a:rPr kumimoji="1" lang="en-US" altLang="ja-JP" sz="1200" u="sng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)</a:t>
            </a:r>
            <a:endParaRPr kumimoji="1" lang="en-US" altLang="ja-JP" sz="1200" u="sng" dirty="0">
              <a:solidFill>
                <a:schemeClr val="bg1"/>
              </a:solidFill>
              <a:uFill>
                <a:solidFill>
                  <a:schemeClr val="bg1"/>
                </a:solidFill>
              </a:uFill>
              <a:ea typeface="Meiryo UI" panose="020B0604030504040204" pitchFamily="50" charset="-128"/>
            </a:endParaRPr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4ECB2804-1B26-42C3-8B3F-5C2B80F85717}"/>
              </a:ext>
            </a:extLst>
          </p:cNvPr>
          <p:cNvSpPr/>
          <p:nvPr/>
        </p:nvSpPr>
        <p:spPr>
          <a:xfrm rot="5400000">
            <a:off x="4437185" y="1079580"/>
            <a:ext cx="166293" cy="106999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F5F1A34-714C-4DDA-91F3-4867048C932E}"/>
              </a:ext>
            </a:extLst>
          </p:cNvPr>
          <p:cNvSpPr/>
          <p:nvPr/>
        </p:nvSpPr>
        <p:spPr>
          <a:xfrm>
            <a:off x="2529330" y="4131729"/>
            <a:ext cx="2218949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=&gt;</a:t>
            </a:r>
            <a:r>
              <a:rPr kumimoji="1" lang="ja-JP" altLang="en-US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　</a:t>
            </a:r>
            <a:r>
              <a:rPr kumimoji="1" lang="en-US" altLang="ja-JP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(</a:t>
            </a:r>
            <a:r>
              <a:rPr kumimoji="1" lang="ja-JP" altLang="en-US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結果文字列</a:t>
            </a:r>
            <a:r>
              <a:rPr kumimoji="1" lang="en-US" altLang="ja-JP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chemeClr val="bg1"/>
              </a:solidFill>
              <a:uFill>
                <a:solidFill>
                  <a:schemeClr val="bg1"/>
                </a:solidFill>
              </a:uFill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F45A9DC-878D-4D98-BB46-02218B94B5D8}"/>
              </a:ext>
            </a:extLst>
          </p:cNvPr>
          <p:cNvSpPr/>
          <p:nvPr/>
        </p:nvSpPr>
        <p:spPr>
          <a:xfrm>
            <a:off x="2361545" y="3537353"/>
            <a:ext cx="3166973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=&gt; 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  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結果文字列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)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  +=   </a:t>
            </a:r>
            <a:r>
              <a:rPr kumimoji="1" lang="en-US" altLang="ja-JP" sz="1200" u="sng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(</a:t>
            </a:r>
            <a:r>
              <a:rPr kumimoji="1" lang="ja-JP" altLang="en-US" sz="1200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できた</a:t>
            </a:r>
            <a:r>
              <a:rPr kumimoji="1" lang="ja-JP" altLang="en-US" sz="1200" u="sng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文字列</a:t>
            </a:r>
            <a:r>
              <a:rPr kumimoji="1" lang="en-US" altLang="ja-JP" sz="1200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)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+ \n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2094AA0-6731-46A6-B727-C8A758077BFE}"/>
              </a:ext>
            </a:extLst>
          </p:cNvPr>
          <p:cNvSpPr/>
          <p:nvPr/>
        </p:nvSpPr>
        <p:spPr>
          <a:xfrm>
            <a:off x="3426891" y="4474812"/>
            <a:ext cx="980580" cy="196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ja-JP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“\n”</a:t>
            </a:r>
            <a:r>
              <a:rPr kumimoji="1" lang="ja-JP" altLang="en-US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削除</a:t>
            </a:r>
            <a:endParaRPr kumimoji="1" lang="en-US" altLang="ja-JP" sz="1200" dirty="0">
              <a:solidFill>
                <a:schemeClr val="bg1"/>
              </a:solidFill>
              <a:uFill>
                <a:solidFill>
                  <a:schemeClr val="bg1"/>
                </a:solidFill>
              </a:uFill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3AAB145-9E3D-49D2-9E17-5117CAD0036C}"/>
              </a:ext>
            </a:extLst>
          </p:cNvPr>
          <p:cNvSpPr/>
          <p:nvPr/>
        </p:nvSpPr>
        <p:spPr>
          <a:xfrm>
            <a:off x="3191297" y="2855499"/>
            <a:ext cx="2940145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=&gt; 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   </a:t>
            </a:r>
            <a:r>
              <a:rPr kumimoji="1" lang="ja-JP" altLang="en-US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ブロックの数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ループさせる</a:t>
            </a:r>
            <a:endParaRPr kumimoji="1" lang="en-US" altLang="ja-JP" sz="1200" dirty="0">
              <a:solidFill>
                <a:schemeClr val="bg1"/>
              </a:solidFill>
              <a:uFill>
                <a:solidFill>
                  <a:schemeClr val="bg1"/>
                </a:solidFill>
              </a:uFill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12FD46E-682C-44C8-B4B4-772772CB095D}"/>
              </a:ext>
            </a:extLst>
          </p:cNvPr>
          <p:cNvSpPr/>
          <p:nvPr/>
        </p:nvSpPr>
        <p:spPr>
          <a:xfrm>
            <a:off x="6892879" y="3428259"/>
            <a:ext cx="1860495" cy="431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.sl</a:t>
            </a:r>
            <a:r>
              <a:rPr kumimoji="1" lang="en-US" altLang="ja-JP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ice()</a:t>
            </a:r>
            <a:r>
              <a:rPr kumimoji="1" lang="ja-JP" altLang="en-US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を活用しスペースに</a:t>
            </a:r>
            <a:r>
              <a:rPr kumimoji="1" lang="en-US" altLang="ja-JP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</a:br>
            <a:r>
              <a:rPr kumimoji="1" lang="ja-JP" altLang="en-US" sz="1200" dirty="0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文字を差し込んでいく</a:t>
            </a:r>
            <a:endParaRPr kumimoji="1" lang="en-US" altLang="ja-JP" sz="1200" dirty="0">
              <a:solidFill>
                <a:schemeClr val="bg1"/>
              </a:solidFill>
              <a:uFill>
                <a:solidFill>
                  <a:schemeClr val="bg1"/>
                </a:solidFill>
              </a:uFill>
              <a:ea typeface="Meiryo UI" panose="020B0604030504040204" pitchFamily="50" charset="-128"/>
            </a:endParaRPr>
          </a:p>
        </p:txBody>
      </p:sp>
      <p:cxnSp>
        <p:nvCxnSpPr>
          <p:cNvPr id="4" name="カギ線コネクタ 3"/>
          <p:cNvCxnSpPr>
            <a:stCxn id="14" idx="2"/>
            <a:endCxn id="24" idx="0"/>
          </p:cNvCxnSpPr>
          <p:nvPr/>
        </p:nvCxnSpPr>
        <p:spPr>
          <a:xfrm rot="5400000">
            <a:off x="5568217" y="2360530"/>
            <a:ext cx="209759" cy="230553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796391-65CE-4169-A981-42E37CA1741A}"/>
              </a:ext>
            </a:extLst>
          </p:cNvPr>
          <p:cNvSpPr/>
          <p:nvPr/>
        </p:nvSpPr>
        <p:spPr>
          <a:xfrm>
            <a:off x="3773691" y="3618175"/>
            <a:ext cx="1493280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ja-JP" sz="1200" dirty="0">
              <a:solidFill>
                <a:schemeClr val="bg1"/>
              </a:solidFill>
              <a:uFill>
                <a:solidFill>
                  <a:schemeClr val="bg1"/>
                </a:solidFill>
              </a:uFill>
              <a:ea typeface="Meiryo UI" panose="020B0604030504040204" pitchFamily="50" charset="-128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7B61A47-12EE-44CB-AE86-ADE8D2ED442B}"/>
              </a:ext>
            </a:extLst>
          </p:cNvPr>
          <p:cNvCxnSpPr>
            <a:cxnSpLocks/>
          </p:cNvCxnSpPr>
          <p:nvPr/>
        </p:nvCxnSpPr>
        <p:spPr>
          <a:xfrm flipV="1">
            <a:off x="3708218" y="4420816"/>
            <a:ext cx="0" cy="9601"/>
          </a:xfrm>
          <a:prstGeom prst="straightConnector1">
            <a:avLst/>
          </a:prstGeom>
          <a:ln w="12700"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研修を通して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Google Shape;473;p14">
            <a:extLst>
              <a:ext uri="{FF2B5EF4-FFF2-40B4-BE49-F238E27FC236}">
                <a16:creationId xmlns:a16="http://schemas.microsoft.com/office/drawing/2014/main" id="{9BECA9E9-4911-4801-A66F-0912A5C5F3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BC01E89-B6DF-4455-9CAD-4A78849424FC}"/>
              </a:ext>
            </a:extLst>
          </p:cNvPr>
          <p:cNvSpPr/>
          <p:nvPr/>
        </p:nvSpPr>
        <p:spPr>
          <a:xfrm>
            <a:off x="2169273" y="1114425"/>
            <a:ext cx="4805454" cy="2600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85738" algn="l"/>
              </a:tabLst>
            </a:pPr>
            <a:r>
              <a:rPr kumimoji="1" lang="ja-JP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自分で色々調べ、実装する癖がついた</a:t>
            </a: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85738" algn="l"/>
              </a:tabLst>
            </a:pPr>
            <a:r>
              <a:rPr kumimoji="1" lang="ja-JP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形ができると楽しい</a:t>
            </a: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85738" algn="l"/>
              </a:tabLst>
            </a:pPr>
            <a:r>
              <a:rPr kumimoji="1" lang="ja-JP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今後は、実用的なアプリを作成したい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2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ファイル構成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D7318E0-AB85-4DF6-8CD9-23A792FB6BBF}"/>
              </a:ext>
            </a:extLst>
          </p:cNvPr>
          <p:cNvSpPr/>
          <p:nvPr/>
        </p:nvSpPr>
        <p:spPr>
          <a:xfrm>
            <a:off x="3907748" y="975290"/>
            <a:ext cx="1315709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Index.html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810139A2-9DB8-4C1A-95B7-00C12FE27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911969"/>
            <a:ext cx="376894" cy="337347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2DE1831-25A1-4232-9171-24A4BFBED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1495421"/>
            <a:ext cx="376894" cy="33734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D018E6BC-9C9D-48CA-92F6-61A322CA0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2286938"/>
            <a:ext cx="376894" cy="337347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F2D56171-05FD-417F-95F2-24E4A60CF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3452919"/>
            <a:ext cx="376894" cy="33734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8D2776A-A744-4D9B-A489-1F6D6F913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1340345"/>
            <a:ext cx="376894" cy="33734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5315EEC-EC13-4155-B611-6700EBBC7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1756399"/>
            <a:ext cx="376894" cy="337347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0175BF02-E727-439F-8E45-63D6817D9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06" y="2283742"/>
            <a:ext cx="376894" cy="337347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5E3729F7-A33E-4D4D-85C0-692CD945C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2902028"/>
            <a:ext cx="376894" cy="337347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6671AA9D-DE2B-4BF9-BB06-A00BF4851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3998157"/>
            <a:ext cx="376894" cy="337347"/>
          </a:xfrm>
          <a:prstGeom prst="rect">
            <a:avLst/>
          </a:prstGeom>
        </p:spPr>
      </p:pic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9717E43C-CBB7-4CB0-AC03-4A7073710538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 flipV="1">
            <a:off x="3916817" y="1509019"/>
            <a:ext cx="975280" cy="155076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D0F3B41B-F6B2-4F9A-B5B3-F4B75E46E12E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3916817" y="1664095"/>
            <a:ext cx="975280" cy="260978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0B58D95C-6ED7-4835-BDB6-2DE5D744D72F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 flipV="1">
            <a:off x="3916817" y="2452416"/>
            <a:ext cx="967689" cy="3196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9C262BEB-2B34-4A61-AB68-84EC9974A83A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3916817" y="3070702"/>
            <a:ext cx="975280" cy="550891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5A2A5BC7-8F22-4D7B-8432-236EAFD3023D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>
            <a:off x="3916817" y="3621593"/>
            <a:ext cx="975280" cy="545238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85EB082-4201-4354-8245-B5CA435A6774}"/>
              </a:ext>
            </a:extLst>
          </p:cNvPr>
          <p:cNvSpPr/>
          <p:nvPr/>
        </p:nvSpPr>
        <p:spPr>
          <a:xfrm>
            <a:off x="3494057" y="1822805"/>
            <a:ext cx="468627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js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CFEA313-C9B6-44CE-8244-54C6A03B21FA}"/>
              </a:ext>
            </a:extLst>
          </p:cNvPr>
          <p:cNvSpPr/>
          <p:nvPr/>
        </p:nvSpPr>
        <p:spPr>
          <a:xfrm>
            <a:off x="3494057" y="2581334"/>
            <a:ext cx="468627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7292F19-119F-430A-B7F0-12502AECC3FD}"/>
              </a:ext>
            </a:extLst>
          </p:cNvPr>
          <p:cNvSpPr/>
          <p:nvPr/>
        </p:nvSpPr>
        <p:spPr>
          <a:xfrm>
            <a:off x="3313852" y="3759886"/>
            <a:ext cx="829036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images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38F4DE0-2C05-4BF4-B2E6-CFA7401214F8}"/>
              </a:ext>
            </a:extLst>
          </p:cNvPr>
          <p:cNvSpPr/>
          <p:nvPr/>
        </p:nvSpPr>
        <p:spPr>
          <a:xfrm>
            <a:off x="5387478" y="1403666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cript.js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59CEC27-F008-4966-84C9-35240C67432B}"/>
              </a:ext>
            </a:extLst>
          </p:cNvPr>
          <p:cNvSpPr/>
          <p:nvPr/>
        </p:nvSpPr>
        <p:spPr>
          <a:xfrm>
            <a:off x="5387478" y="1840377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move.js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3F5B0E1-FA7F-4036-9D10-B611F7F3D4B0}"/>
              </a:ext>
            </a:extLst>
          </p:cNvPr>
          <p:cNvSpPr/>
          <p:nvPr/>
        </p:nvSpPr>
        <p:spPr>
          <a:xfrm>
            <a:off x="5387478" y="2350606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tyle.css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EDC8C28-F7DB-41C9-85D4-E47AA7AED4A5}"/>
              </a:ext>
            </a:extLst>
          </p:cNvPr>
          <p:cNvSpPr/>
          <p:nvPr/>
        </p:nvSpPr>
        <p:spPr>
          <a:xfrm>
            <a:off x="5630024" y="2574099"/>
            <a:ext cx="1991057" cy="1478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grow.png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eight.png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eed.png</a:t>
            </a: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992F07CE-1186-4762-ACCF-825D6407D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59" y="2939451"/>
            <a:ext cx="376894" cy="337347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1E49169F-F817-4C7B-9B84-484FD1B4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978" y="2979261"/>
            <a:ext cx="376894" cy="337347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E0D4162F-F0AA-4971-9426-2782E009C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07" y="3027276"/>
            <a:ext cx="376894" cy="337347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EDFBB0C6-6086-462F-9047-3AC62CA1E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60" y="3096937"/>
            <a:ext cx="376894" cy="337347"/>
          </a:xfrm>
          <a:prstGeom prst="rect">
            <a:avLst/>
          </a:prstGeom>
        </p:spPr>
      </p:pic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E6AF441-4536-43FC-B515-571B1A32F99D}"/>
              </a:ext>
            </a:extLst>
          </p:cNvPr>
          <p:cNvSpPr/>
          <p:nvPr/>
        </p:nvSpPr>
        <p:spPr>
          <a:xfrm>
            <a:off x="5383837" y="4061132"/>
            <a:ext cx="1120332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snow.gif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8F6E1FCE-C2F5-4992-B68A-A557B7A43DEB}"/>
              </a:ext>
            </a:extLst>
          </p:cNvPr>
          <p:cNvCxnSpPr>
            <a:cxnSpLocks/>
            <a:stCxn id="491" idx="3"/>
            <a:endCxn id="52" idx="1"/>
          </p:cNvCxnSpPr>
          <p:nvPr/>
        </p:nvCxnSpPr>
        <p:spPr>
          <a:xfrm>
            <a:off x="2609283" y="2195921"/>
            <a:ext cx="930640" cy="14256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47E602AE-0B83-42DD-AF08-7EB937991564}"/>
              </a:ext>
            </a:extLst>
          </p:cNvPr>
          <p:cNvCxnSpPr>
            <a:cxnSpLocks/>
            <a:stCxn id="491" idx="3"/>
            <a:endCxn id="51" idx="1"/>
          </p:cNvCxnSpPr>
          <p:nvPr/>
        </p:nvCxnSpPr>
        <p:spPr>
          <a:xfrm>
            <a:off x="2609283" y="2195921"/>
            <a:ext cx="930640" cy="259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3D4E9F2C-072B-4B89-8EF2-2ECA1F0C80A9}"/>
              </a:ext>
            </a:extLst>
          </p:cNvPr>
          <p:cNvCxnSpPr>
            <a:cxnSpLocks/>
            <a:stCxn id="491" idx="3"/>
            <a:endCxn id="50" idx="1"/>
          </p:cNvCxnSpPr>
          <p:nvPr/>
        </p:nvCxnSpPr>
        <p:spPr>
          <a:xfrm flipV="1">
            <a:off x="2609283" y="1664095"/>
            <a:ext cx="930640" cy="5318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98450603-7629-40CA-A889-4A8AD406A18F}"/>
              </a:ext>
            </a:extLst>
          </p:cNvPr>
          <p:cNvCxnSpPr>
            <a:cxnSpLocks/>
            <a:stCxn id="491" idx="3"/>
            <a:endCxn id="49" idx="1"/>
          </p:cNvCxnSpPr>
          <p:nvPr/>
        </p:nvCxnSpPr>
        <p:spPr>
          <a:xfrm flipV="1">
            <a:off x="2609283" y="1080643"/>
            <a:ext cx="930640" cy="11152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5329867-D8F9-46E3-B521-5C2DCA7E94D0}"/>
              </a:ext>
            </a:extLst>
          </p:cNvPr>
          <p:cNvSpPr/>
          <p:nvPr/>
        </p:nvSpPr>
        <p:spPr>
          <a:xfrm>
            <a:off x="4884506" y="990998"/>
            <a:ext cx="1830399" cy="166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ページ内容の記述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2DDBD1F-382D-4C87-A3AA-7780FC6B1333}"/>
              </a:ext>
            </a:extLst>
          </p:cNvPr>
          <p:cNvSpPr/>
          <p:nvPr/>
        </p:nvSpPr>
        <p:spPr>
          <a:xfrm>
            <a:off x="6233192" y="1434248"/>
            <a:ext cx="2188624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クリスマスツリーの生成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AB65207-A718-4C5F-9134-552F432C0256}"/>
              </a:ext>
            </a:extLst>
          </p:cNvPr>
          <p:cNvSpPr/>
          <p:nvPr/>
        </p:nvSpPr>
        <p:spPr>
          <a:xfrm>
            <a:off x="6233192" y="1849601"/>
            <a:ext cx="199105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ページに動きを付与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CADCAFD-2451-4127-BCFC-2AC1F8BF0D64}"/>
              </a:ext>
            </a:extLst>
          </p:cNvPr>
          <p:cNvSpPr/>
          <p:nvPr/>
        </p:nvSpPr>
        <p:spPr>
          <a:xfrm>
            <a:off x="6233192" y="2376168"/>
            <a:ext cx="199105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ページを装飾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665F264-A9EB-4C80-8A6A-FA9378538010}"/>
              </a:ext>
            </a:extLst>
          </p:cNvPr>
          <p:cNvSpPr/>
          <p:nvPr/>
        </p:nvSpPr>
        <p:spPr>
          <a:xfrm>
            <a:off x="7289710" y="3183225"/>
            <a:ext cx="662742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53D47D30-6587-48A0-8C0E-6050C4548374}"/>
              </a:ext>
            </a:extLst>
          </p:cNvPr>
          <p:cNvSpPr/>
          <p:nvPr/>
        </p:nvSpPr>
        <p:spPr>
          <a:xfrm>
            <a:off x="6233192" y="4070074"/>
            <a:ext cx="175760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動きのある画像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4" name="吹き出し: 円形 473">
            <a:extLst>
              <a:ext uri="{FF2B5EF4-FFF2-40B4-BE49-F238E27FC236}">
                <a16:creationId xmlns:a16="http://schemas.microsoft.com/office/drawing/2014/main" id="{D29E12DF-C700-465A-A573-B95991996E2F}"/>
              </a:ext>
            </a:extLst>
          </p:cNvPr>
          <p:cNvSpPr/>
          <p:nvPr/>
        </p:nvSpPr>
        <p:spPr>
          <a:xfrm>
            <a:off x="7703995" y="565700"/>
            <a:ext cx="717821" cy="717375"/>
          </a:xfrm>
          <a:prstGeom prst="wedgeEllipseCallou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  <a: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発表</a:t>
            </a:r>
          </a:p>
        </p:txBody>
      </p:sp>
      <p:pic>
        <p:nvPicPr>
          <p:cNvPr id="491" name="図 490">
            <a:extLst>
              <a:ext uri="{FF2B5EF4-FFF2-40B4-BE49-F238E27FC236}">
                <a16:creationId xmlns:a16="http://schemas.microsoft.com/office/drawing/2014/main" id="{892ECE66-BEB9-40B0-A26A-C19448D31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41" y="1669930"/>
            <a:ext cx="1877142" cy="1051982"/>
          </a:xfrm>
          <a:prstGeom prst="rect">
            <a:avLst/>
          </a:prstGeom>
        </p:spPr>
      </p:pic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DCBD4CF8-D55F-4F69-9064-71748243D0A1}"/>
              </a:ext>
            </a:extLst>
          </p:cNvPr>
          <p:cNvSpPr/>
          <p:nvPr/>
        </p:nvSpPr>
        <p:spPr>
          <a:xfrm>
            <a:off x="1139262" y="2721912"/>
            <a:ext cx="1062901" cy="18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376</Words>
  <Application>Microsoft Office PowerPoint</Application>
  <PresentationFormat>画面に合わせる (16:9)</PresentationFormat>
  <Paragraphs>80</Paragraphs>
  <Slides>6</Slides>
  <Notes>6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Arial</vt:lpstr>
      <vt:lpstr>ＭＳ Ｐゴシック</vt:lpstr>
      <vt:lpstr>Source Sans Pro</vt:lpstr>
      <vt:lpstr>Oswald</vt:lpstr>
      <vt:lpstr>Quince template</vt:lpstr>
      <vt:lpstr>HOW TO CREATE A  CHRISMAS TREE 近藤 大祐</vt:lpstr>
      <vt:lpstr>作りたい関数</vt:lpstr>
      <vt:lpstr>関数の作り方</vt:lpstr>
      <vt:lpstr>関数の作り方</vt:lpstr>
      <vt:lpstr>研修を通して</vt:lpstr>
      <vt:lpstr>ファイル構成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Kondo, Daisuke/近藤 大祐</dc:creator>
  <cp:lastModifiedBy>Kondo, Daisuke/近藤 大祐</cp:lastModifiedBy>
  <cp:revision>175</cp:revision>
  <dcterms:modified xsi:type="dcterms:W3CDTF">2022-02-01T04:49:31Z</dcterms:modified>
</cp:coreProperties>
</file>