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7" r:id="rId3"/>
    <p:sldId id="262" r:id="rId4"/>
    <p:sldId id="264" r:id="rId5"/>
    <p:sldId id="265" r:id="rId6"/>
    <p:sldId id="257" r:id="rId7"/>
  </p:sldIdLst>
  <p:sldSz cx="9144000" cy="5143500" type="screen16x9"/>
  <p:notesSz cx="6858000" cy="9144000"/>
  <p:embeddedFontLst>
    <p:embeddedFont>
      <p:font typeface="Meiryo UI" panose="020B0604030504040204" pitchFamily="50" charset="-128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祐 近藤" initials="大祐" lastIdx="1" clrIdx="0">
    <p:extLst>
      <p:ext uri="{19B8F6BF-5375-455C-9EA6-DF929625EA0E}">
        <p15:presenceInfo xmlns:p15="http://schemas.microsoft.com/office/powerpoint/2012/main" userId="d7b9c57dec2cb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祐 近藤" userId="d7b9c57dec2cb7b2" providerId="LiveId" clId="{8C563ADB-BA4E-41F8-8774-7191E5A3867B}"/>
    <pc:docChg chg="undo custSel addSld delSld modSld">
      <pc:chgData name="大祐 近藤" userId="d7b9c57dec2cb7b2" providerId="LiveId" clId="{8C563ADB-BA4E-41F8-8774-7191E5A3867B}" dt="2022-01-30T03:15:54.492" v="222" actId="1037"/>
      <pc:docMkLst>
        <pc:docMk/>
      </pc:docMkLst>
      <pc:sldChg chg="del">
        <pc:chgData name="大祐 近藤" userId="d7b9c57dec2cb7b2" providerId="LiveId" clId="{8C563ADB-BA4E-41F8-8774-7191E5A3867B}" dt="2022-01-30T03:15:10.470" v="208" actId="47"/>
        <pc:sldMkLst>
          <pc:docMk/>
          <pc:sldMk cId="470266980" sldId="266"/>
        </pc:sldMkLst>
      </pc:sldChg>
      <pc:sldChg chg="addSp delSp modSp add mod">
        <pc:chgData name="大祐 近藤" userId="d7b9c57dec2cb7b2" providerId="LiveId" clId="{8C563ADB-BA4E-41F8-8774-7191E5A3867B}" dt="2022-01-30T03:15:54.492" v="222" actId="1037"/>
        <pc:sldMkLst>
          <pc:docMk/>
          <pc:sldMk cId="473406349" sldId="267"/>
        </pc:sldMkLst>
        <pc:spChg chg="del">
          <ac:chgData name="大祐 近藤" userId="d7b9c57dec2cb7b2" providerId="LiveId" clId="{8C563ADB-BA4E-41F8-8774-7191E5A3867B}" dt="2022-01-30T03:12:09.241" v="146" actId="478"/>
          <ac:spMkLst>
            <pc:docMk/>
            <pc:sldMk cId="473406349" sldId="267"/>
            <ac:spMk id="10" creationId="{E98340E1-73D3-4E5F-9CAB-3521FD421169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11" creationId="{2904429C-6C25-40C8-A3D5-DB6E9FD56C8F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12" creationId="{3E56FB91-2AF9-4B1C-9808-2B9DFB1F3258}"/>
          </ac:spMkLst>
        </pc:spChg>
        <pc:spChg chg="add mod">
          <ac:chgData name="大祐 近藤" userId="d7b9c57dec2cb7b2" providerId="LiveId" clId="{8C563ADB-BA4E-41F8-8774-7191E5A3867B}" dt="2022-01-30T03:12:44.620" v="157" actId="571"/>
          <ac:spMkLst>
            <pc:docMk/>
            <pc:sldMk cId="473406349" sldId="267"/>
            <ac:spMk id="13" creationId="{E35FD3FA-AA10-43B9-A202-66FE37E2E4D3}"/>
          </ac:spMkLst>
        </pc:spChg>
        <pc:spChg chg="add mod">
          <ac:chgData name="大祐 近藤" userId="d7b9c57dec2cb7b2" providerId="LiveId" clId="{8C563ADB-BA4E-41F8-8774-7191E5A3867B}" dt="2022-01-30T03:12:44.620" v="157" actId="571"/>
          <ac:spMkLst>
            <pc:docMk/>
            <pc:sldMk cId="473406349" sldId="267"/>
            <ac:spMk id="14" creationId="{71A6C6BD-2B47-4DBD-9AF2-364B58639379}"/>
          </ac:spMkLst>
        </pc:spChg>
        <pc:spChg chg="mod">
          <ac:chgData name="大祐 近藤" userId="d7b9c57dec2cb7b2" providerId="LiveId" clId="{8C563ADB-BA4E-41F8-8774-7191E5A3867B}" dt="2022-01-30T03:15:44.467" v="211" actId="1038"/>
          <ac:spMkLst>
            <pc:docMk/>
            <pc:sldMk cId="473406349" sldId="267"/>
            <ac:spMk id="15" creationId="{D02F0F84-4DD7-4086-9ECA-28CA07904733}"/>
          </ac:spMkLst>
        </pc:spChg>
        <pc:spChg chg="add mod">
          <ac:chgData name="大祐 近藤" userId="d7b9c57dec2cb7b2" providerId="LiveId" clId="{8C563ADB-BA4E-41F8-8774-7191E5A3867B}" dt="2022-01-30T03:15:54.492" v="222" actId="1037"/>
          <ac:spMkLst>
            <pc:docMk/>
            <pc:sldMk cId="473406349" sldId="267"/>
            <ac:spMk id="16" creationId="{F118AD0F-31EA-4AB4-AB9A-C8BFE887FEBD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43" creationId="{5BC01E89-B6DF-4455-9CAD-4A78849424FC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45" creationId="{87E73357-0CAD-4820-BBDD-726960FD189E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46" creationId="{336F7216-29E7-46E9-BB69-AC776F2D235D}"/>
          </ac:spMkLst>
        </pc:spChg>
        <pc:spChg chg="mod">
          <ac:chgData name="大祐 近藤" userId="d7b9c57dec2cb7b2" providerId="LiveId" clId="{8C563ADB-BA4E-41F8-8774-7191E5A3867B}" dt="2022-01-30T03:14:00.753" v="191" actId="1076"/>
          <ac:spMkLst>
            <pc:docMk/>
            <pc:sldMk cId="473406349" sldId="267"/>
            <ac:spMk id="469" creationId="{00000000-0000-0000-0000-000000000000}"/>
          </ac:spMkLst>
        </pc:spChg>
      </pc:sldChg>
    </pc:docChg>
  </pc:docChgLst>
  <pc:docChgLst>
    <pc:chgData name="大祐 近藤" userId="d7b9c57dec2cb7b2" providerId="LiveId" clId="{C7101436-FC41-49CA-9ABB-617F6CD6BFC2}"/>
    <pc:docChg chg="undo redo custSel addSld delSld modSld sldOrd">
      <pc:chgData name="大祐 近藤" userId="d7b9c57dec2cb7b2" providerId="LiveId" clId="{C7101436-FC41-49CA-9ABB-617F6CD6BFC2}" dt="2022-01-29T14:30:37.720" v="727" actId="2711"/>
      <pc:docMkLst>
        <pc:docMk/>
      </pc:docMkLst>
      <pc:sldChg chg="modSp mod">
        <pc:chgData name="大祐 近藤" userId="d7b9c57dec2cb7b2" providerId="LiveId" clId="{C7101436-FC41-49CA-9ABB-617F6CD6BFC2}" dt="2022-01-29T14:30:37.720" v="727" actId="2711"/>
        <pc:sldMkLst>
          <pc:docMk/>
          <pc:sldMk cId="0" sldId="256"/>
        </pc:sldMkLst>
        <pc:spChg chg="mod">
          <ac:chgData name="大祐 近藤" userId="d7b9c57dec2cb7b2" providerId="LiveId" clId="{C7101436-FC41-49CA-9ABB-617F6CD6BFC2}" dt="2022-01-29T14:30:37.720" v="727" actId="2711"/>
          <ac:spMkLst>
            <pc:docMk/>
            <pc:sldMk cId="0" sldId="256"/>
            <ac:spMk id="464" creationId="{00000000-0000-0000-0000-000000000000}"/>
          </ac:spMkLst>
        </pc:spChg>
      </pc:sldChg>
      <pc:sldChg chg="modAnim">
        <pc:chgData name="大祐 近藤" userId="d7b9c57dec2cb7b2" providerId="LiveId" clId="{C7101436-FC41-49CA-9ABB-617F6CD6BFC2}" dt="2022-01-29T13:01:40.800" v="302"/>
        <pc:sldMkLst>
          <pc:docMk/>
          <pc:sldMk cId="0" sldId="257"/>
        </pc:sldMkLst>
      </pc:sldChg>
      <pc:sldChg chg="addSp delSp modSp mod">
        <pc:chgData name="大祐 近藤" userId="d7b9c57dec2cb7b2" providerId="LiveId" clId="{C7101436-FC41-49CA-9ABB-617F6CD6BFC2}" dt="2022-01-29T11:49:45.157" v="226" actId="1035"/>
        <pc:sldMkLst>
          <pc:docMk/>
          <pc:sldMk cId="1690468239" sldId="260"/>
        </pc:sldMkLst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2" creationId="{89147520-6BF9-43DA-B8BD-3C1132C1B644}"/>
          </ac:spMkLst>
        </pc:spChg>
        <pc:spChg chg="add del mod">
          <ac:chgData name="大祐 近藤" userId="d7b9c57dec2cb7b2" providerId="LiveId" clId="{C7101436-FC41-49CA-9ABB-617F6CD6BFC2}" dt="2022-01-29T11:49:00.979" v="212" actId="478"/>
          <ac:spMkLst>
            <pc:docMk/>
            <pc:sldMk cId="1690468239" sldId="260"/>
            <ac:spMk id="9" creationId="{31378863-4322-4172-A9ED-3BA777512140}"/>
          </ac:spMkLst>
        </pc:spChg>
        <pc:spChg chg="add mod">
          <ac:chgData name="大祐 近藤" userId="d7b9c57dec2cb7b2" providerId="LiveId" clId="{C7101436-FC41-49CA-9ABB-617F6CD6BFC2}" dt="2022-01-29T11:49:45.157" v="226" actId="1035"/>
          <ac:spMkLst>
            <pc:docMk/>
            <pc:sldMk cId="1690468239" sldId="260"/>
            <ac:spMk id="10" creationId="{AB3AA1F1-1519-497A-88E7-4BAA90D3EE1A}"/>
          </ac:spMkLst>
        </pc:spChg>
        <pc:spChg chg="del">
          <ac:chgData name="大祐 近藤" userId="d7b9c57dec2cb7b2" providerId="LiveId" clId="{C7101436-FC41-49CA-9ABB-617F6CD6BFC2}" dt="2022-01-29T11:32:27.628" v="1" actId="478"/>
          <ac:spMkLst>
            <pc:docMk/>
            <pc:sldMk cId="1690468239" sldId="260"/>
            <ac:spMk id="11" creationId="{FE0494DB-361A-44FC-8AC5-65ACB7AD76EA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3" creationId="{5BC01E89-B6DF-4455-9CAD-4A78849424FC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5" creationId="{87E73357-0CAD-4820-BBDD-726960FD189E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6" creationId="{336F7216-29E7-46E9-BB69-AC776F2D235D}"/>
          </ac:spMkLst>
        </pc:spChg>
      </pc:sldChg>
      <pc:sldChg chg="addSp delSp modSp del mod">
        <pc:chgData name="大祐 近藤" userId="d7b9c57dec2cb7b2" providerId="LiveId" clId="{C7101436-FC41-49CA-9ABB-617F6CD6BFC2}" dt="2022-01-29T11:36:44.090" v="142" actId="47"/>
        <pc:sldMkLst>
          <pc:docMk/>
          <pc:sldMk cId="3991009489" sldId="261"/>
        </pc:sldMkLst>
        <pc:spChg chg="del">
          <ac:chgData name="大祐 近藤" userId="d7b9c57dec2cb7b2" providerId="LiveId" clId="{C7101436-FC41-49CA-9ABB-617F6CD6BFC2}" dt="2022-01-29T11:32:35.623" v="4" actId="478"/>
          <ac:spMkLst>
            <pc:docMk/>
            <pc:sldMk cId="3991009489" sldId="261"/>
            <ac:spMk id="9" creationId="{B24CAC7F-E40D-4058-8E5E-687FB2FB6A2A}"/>
          </ac:spMkLst>
        </pc:spChg>
        <pc:spChg chg="add del mod">
          <ac:chgData name="大祐 近藤" userId="d7b9c57dec2cb7b2" providerId="LiveId" clId="{C7101436-FC41-49CA-9ABB-617F6CD6BFC2}" dt="2022-01-29T11:32:52.044" v="12" actId="478"/>
          <ac:spMkLst>
            <pc:docMk/>
            <pc:sldMk cId="3991009489" sldId="261"/>
            <ac:spMk id="10" creationId="{E2B3D1E9-EC79-4A63-9B5F-D61198DB3BEC}"/>
          </ac:spMkLst>
        </pc:spChg>
        <pc:spChg chg="add mod">
          <ac:chgData name="大祐 近藤" userId="d7b9c57dec2cb7b2" providerId="LiveId" clId="{C7101436-FC41-49CA-9ABB-617F6CD6BFC2}" dt="2022-01-29T11:32:52.417" v="13"/>
          <ac:spMkLst>
            <pc:docMk/>
            <pc:sldMk cId="3991009489" sldId="261"/>
            <ac:spMk id="11" creationId="{533F20AE-9291-435C-A31F-B6A655E9816F}"/>
          </ac:spMkLst>
        </pc:spChg>
      </pc:sldChg>
      <pc:sldChg chg="addSp delSp modSp mod">
        <pc:chgData name="大祐 近藤" userId="d7b9c57dec2cb7b2" providerId="LiveId" clId="{C7101436-FC41-49CA-9ABB-617F6CD6BFC2}" dt="2022-01-29T13:16:59.664" v="642" actId="1038"/>
        <pc:sldMkLst>
          <pc:docMk/>
          <pc:sldMk cId="10850041" sldId="262"/>
        </pc:sldMkLst>
        <pc:spChg chg="add mod">
          <ac:chgData name="大祐 近藤" userId="d7b9c57dec2cb7b2" providerId="LiveId" clId="{C7101436-FC41-49CA-9ABB-617F6CD6BFC2}" dt="2022-01-29T13:16:59.664" v="642" actId="1038"/>
          <ac:spMkLst>
            <pc:docMk/>
            <pc:sldMk cId="10850041" sldId="262"/>
            <ac:spMk id="2" creationId="{AC669F27-2DC6-4854-BA39-8201950914FA}"/>
          </ac:spMkLst>
        </pc:spChg>
        <pc:spChg chg="add del mod">
          <ac:chgData name="大祐 近藤" userId="d7b9c57dec2cb7b2" providerId="LiveId" clId="{C7101436-FC41-49CA-9ABB-617F6CD6BFC2}" dt="2022-01-29T11:40:44.605" v="183" actId="478"/>
          <ac:spMkLst>
            <pc:docMk/>
            <pc:sldMk cId="10850041" sldId="262"/>
            <ac:spMk id="17" creationId="{64447C9A-B844-4070-8BCE-D49B4B443F03}"/>
          </ac:spMkLst>
        </pc:spChg>
        <pc:spChg chg="add 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17" creationId="{CAB107E9-3CDD-436A-B689-7C6AB571EF46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18" creationId="{1B5FB206-221A-443C-80DC-D41DFFC5241C}"/>
          </ac:spMkLst>
        </pc:spChg>
        <pc:spChg chg="add mod">
          <ac:chgData name="大祐 近藤" userId="d7b9c57dec2cb7b2" providerId="LiveId" clId="{C7101436-FC41-49CA-9ABB-617F6CD6BFC2}" dt="2022-01-29T11:44:41.110" v="185"/>
          <ac:spMkLst>
            <pc:docMk/>
            <pc:sldMk cId="10850041" sldId="262"/>
            <ac:spMk id="19" creationId="{9BECA9E9-4911-4801-A66F-0912A5C5F33E}"/>
          </ac:spMkLst>
        </pc:spChg>
        <pc:spChg chg="add del mod">
          <ac:chgData name="大祐 近藤" userId="d7b9c57dec2cb7b2" providerId="LiveId" clId="{C7101436-FC41-49CA-9ABB-617F6CD6BFC2}" dt="2022-01-29T13:00:39.083" v="301" actId="478"/>
          <ac:spMkLst>
            <pc:docMk/>
            <pc:sldMk cId="10850041" sldId="262"/>
            <ac:spMk id="20" creationId="{1A455062-16ED-4858-AD2F-B25550FA6089}"/>
          </ac:spMkLst>
        </pc:spChg>
        <pc:spChg chg="add mod">
          <ac:chgData name="大祐 近藤" userId="d7b9c57dec2cb7b2" providerId="LiveId" clId="{C7101436-FC41-49CA-9ABB-617F6CD6BFC2}" dt="2022-01-29T13:16:39.196" v="634" actId="12788"/>
          <ac:spMkLst>
            <pc:docMk/>
            <pc:sldMk cId="10850041" sldId="262"/>
            <ac:spMk id="21" creationId="{D0286219-0D5E-46E4-9E2F-F11F5C056794}"/>
          </ac:spMkLst>
        </pc:spChg>
        <pc:spChg chg="add mod">
          <ac:chgData name="大祐 近藤" userId="d7b9c57dec2cb7b2" providerId="LiveId" clId="{C7101436-FC41-49CA-9ABB-617F6CD6BFC2}" dt="2022-01-29T13:16:52.320" v="639" actId="115"/>
          <ac:spMkLst>
            <pc:docMk/>
            <pc:sldMk cId="10850041" sldId="262"/>
            <ac:spMk id="22" creationId="{6EE4EA80-E7AD-4BD7-8D80-EACD4311EBC0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26" creationId="{B9578876-79F7-470E-A662-D2D0B584FB63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27" creationId="{1E036480-3C94-447E-BF17-CB244B508E04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29" creationId="{9A29573D-ED39-4BE7-92FD-576A11A4CD24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4" creationId="{C5F083B8-8D21-4243-BD55-E7ACC9E395B1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5" creationId="{987FDCED-92F6-4CAB-A42A-CA7D8E953786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6" creationId="{20E23E0B-5374-40C9-B7F8-ECDC9DDA35AE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7" creationId="{DCD7BC39-0414-4F4F-B42E-1298D4BF38AF}"/>
          </ac:spMkLst>
        </pc:spChg>
        <pc:spChg chg="mod">
          <ac:chgData name="大祐 近藤" userId="d7b9c57dec2cb7b2" providerId="LiveId" clId="{C7101436-FC41-49CA-9ABB-617F6CD6BFC2}" dt="2022-01-29T12:59:08.789" v="270" actId="14100"/>
          <ac:spMkLst>
            <pc:docMk/>
            <pc:sldMk cId="10850041" sldId="262"/>
            <ac:spMk id="38" creationId="{249F3303-D243-4077-952C-3A7ACC66D489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40" creationId="{DFCA995E-1BA6-434B-86D1-B21E795113B9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43" creationId="{5BC01E89-B6DF-4455-9CAD-4A78849424FC}"/>
          </ac:spMkLst>
        </pc:spChg>
        <pc:spChg chg="del">
          <ac:chgData name="大祐 近藤" userId="d7b9c57dec2cb7b2" providerId="LiveId" clId="{C7101436-FC41-49CA-9ABB-617F6CD6BFC2}" dt="2022-01-29T11:44:40.055" v="184" actId="478"/>
          <ac:spMkLst>
            <pc:docMk/>
            <pc:sldMk cId="10850041" sldId="262"/>
            <ac:spMk id="473" creationId="{00000000-0000-0000-0000-000000000000}"/>
          </ac:spMkLst>
        </pc:spChg>
        <pc:cxnChg chg="mod">
          <ac:chgData name="大祐 近藤" userId="d7b9c57dec2cb7b2" providerId="LiveId" clId="{C7101436-FC41-49CA-9ABB-617F6CD6BFC2}" dt="2022-01-29T13:15:32.091" v="601" actId="1037"/>
          <ac:cxnSpMkLst>
            <pc:docMk/>
            <pc:sldMk cId="10850041" sldId="262"/>
            <ac:cxnSpMk id="14" creationId="{4DC2F202-DFE8-4748-8AD3-1FF806F8ADDA}"/>
          </ac:cxnSpMkLst>
        </pc:cxnChg>
        <pc:cxnChg chg="mod">
          <ac:chgData name="大祐 近藤" userId="d7b9c57dec2cb7b2" providerId="LiveId" clId="{C7101436-FC41-49CA-9ABB-617F6CD6BFC2}" dt="2022-01-29T13:15:32.091" v="601" actId="1037"/>
          <ac:cxnSpMkLst>
            <pc:docMk/>
            <pc:sldMk cId="10850041" sldId="262"/>
            <ac:cxnSpMk id="33" creationId="{2EDB9BED-F4B0-4331-8D57-39372E171187}"/>
          </ac:cxnSpMkLst>
        </pc:cxnChg>
      </pc:sldChg>
      <pc:sldChg chg="addSp delSp modSp add mod ord">
        <pc:chgData name="大祐 近藤" userId="d7b9c57dec2cb7b2" providerId="LiveId" clId="{C7101436-FC41-49CA-9ABB-617F6CD6BFC2}" dt="2022-01-29T11:49:41.670" v="222" actId="1035"/>
        <pc:sldMkLst>
          <pc:docMk/>
          <pc:sldMk cId="1537282952" sldId="263"/>
        </pc:sldMkLst>
        <pc:spChg chg="del">
          <ac:chgData name="大祐 近藤" userId="d7b9c57dec2cb7b2" providerId="LiveId" clId="{C7101436-FC41-49CA-9ABB-617F6CD6BFC2}" dt="2022-01-29T11:36:19.364" v="121" actId="478"/>
          <ac:spMkLst>
            <pc:docMk/>
            <pc:sldMk cId="1537282952" sldId="263"/>
            <ac:spMk id="2" creationId="{89147520-6BF9-43DA-B8BD-3C1132C1B644}"/>
          </ac:spMkLst>
        </pc:spChg>
        <pc:spChg chg="del mod">
          <ac:chgData name="大祐 近藤" userId="d7b9c57dec2cb7b2" providerId="LiveId" clId="{C7101436-FC41-49CA-9ABB-617F6CD6BFC2}" dt="2022-01-29T11:39:00.941" v="174" actId="478"/>
          <ac:spMkLst>
            <pc:docMk/>
            <pc:sldMk cId="1537282952" sldId="263"/>
            <ac:spMk id="9" creationId="{31378863-4322-4172-A9ED-3BA777512140}"/>
          </ac:spMkLst>
        </pc:spChg>
        <pc:spChg chg="add 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10" creationId="{E98340E1-73D3-4E5F-9CAB-3521FD421169}"/>
          </ac:spMkLst>
        </pc:spChg>
        <pc:spChg chg="add mod">
          <ac:chgData name="大祐 近藤" userId="d7b9c57dec2cb7b2" providerId="LiveId" clId="{C7101436-FC41-49CA-9ABB-617F6CD6BFC2}" dt="2022-01-29T11:37:46.130" v="154" actId="1035"/>
          <ac:spMkLst>
            <pc:docMk/>
            <pc:sldMk cId="1537282952" sldId="263"/>
            <ac:spMk id="11" creationId="{2904429C-6C25-40C8-A3D5-DB6E9FD56C8F}"/>
          </ac:spMkLst>
        </pc:spChg>
        <pc:spChg chg="add del mod">
          <ac:chgData name="大祐 近藤" userId="d7b9c57dec2cb7b2" providerId="LiveId" clId="{C7101436-FC41-49CA-9ABB-617F6CD6BFC2}" dt="2022-01-29T11:49:29.085" v="217" actId="478"/>
          <ac:spMkLst>
            <pc:docMk/>
            <pc:sldMk cId="1537282952" sldId="263"/>
            <ac:spMk id="12" creationId="{63BC9699-DA0D-4BDF-A15A-EFC6DD3768A6}"/>
          </ac:spMkLst>
        </pc:spChg>
        <pc:spChg chg="add mod">
          <ac:chgData name="大祐 近藤" userId="d7b9c57dec2cb7b2" providerId="LiveId" clId="{C7101436-FC41-49CA-9ABB-617F6CD6BFC2}" dt="2022-01-29T11:49:41.670" v="222" actId="1035"/>
          <ac:spMkLst>
            <pc:docMk/>
            <pc:sldMk cId="1537282952" sldId="263"/>
            <ac:spMk id="13" creationId="{D852F260-0B90-4EE6-B59F-4205055E1F0F}"/>
          </ac:spMkLst>
        </pc:spChg>
        <pc:spChg chg="mod">
          <ac:chgData name="大祐 近藤" userId="d7b9c57dec2cb7b2" providerId="LiveId" clId="{C7101436-FC41-49CA-9ABB-617F6CD6BFC2}" dt="2022-01-29T11:48:01.381" v="197" actId="948"/>
          <ac:spMkLst>
            <pc:docMk/>
            <pc:sldMk cId="1537282952" sldId="263"/>
            <ac:spMk id="43" creationId="{5BC01E89-B6DF-4455-9CAD-4A78849424FC}"/>
          </ac:spMkLst>
        </pc:spChg>
        <pc:spChg chg="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45" creationId="{87E73357-0CAD-4820-BBDD-726960FD189E}"/>
          </ac:spMkLst>
        </pc:spChg>
        <pc:spChg chg="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46" creationId="{336F7216-29E7-46E9-BB69-AC776F2D235D}"/>
          </ac:spMkLst>
        </pc:spChg>
      </pc:sldChg>
    </pc:docChg>
  </pc:docChgLst>
  <pc:docChgLst>
    <pc:chgData name="大祐 近藤" userId="d7b9c57dec2cb7b2" providerId="LiveId" clId="{5E47485F-D665-4A47-BA3A-70732FEBCFE8}"/>
    <pc:docChg chg="custSel modSld">
      <pc:chgData name="大祐 近藤" userId="d7b9c57dec2cb7b2" providerId="LiveId" clId="{5E47485F-D665-4A47-BA3A-70732FEBCFE8}" dt="2022-01-30T03:01:26.650" v="132" actId="20577"/>
      <pc:docMkLst>
        <pc:docMk/>
      </pc:docMkLst>
      <pc:sldChg chg="modSp mod">
        <pc:chgData name="大祐 近藤" userId="d7b9c57dec2cb7b2" providerId="LiveId" clId="{5E47485F-D665-4A47-BA3A-70732FEBCFE8}" dt="2022-01-30T03:01:17.696" v="99" actId="20577"/>
        <pc:sldMkLst>
          <pc:docMk/>
          <pc:sldMk cId="10850041" sldId="262"/>
        </pc:sldMkLst>
        <pc:spChg chg="mod">
          <ac:chgData name="大祐 近藤" userId="d7b9c57dec2cb7b2" providerId="LiveId" clId="{5E47485F-D665-4A47-BA3A-70732FEBCFE8}" dt="2022-01-30T00:29:54.216" v="16" actId="1076"/>
          <ac:spMkLst>
            <pc:docMk/>
            <pc:sldMk cId="10850041" sldId="262"/>
            <ac:spMk id="17" creationId="{CAB107E9-3CDD-436A-B689-7C6AB571EF46}"/>
          </ac:spMkLst>
        </pc:spChg>
        <pc:spChg chg="mod">
          <ac:chgData name="大祐 近藤" userId="d7b9c57dec2cb7b2" providerId="LiveId" clId="{5E47485F-D665-4A47-BA3A-70732FEBCFE8}" dt="2022-01-30T03:01:17.696" v="99" actId="20577"/>
          <ac:spMkLst>
            <pc:docMk/>
            <pc:sldMk cId="10850041" sldId="262"/>
            <ac:spMk id="469" creationId="{00000000-0000-0000-0000-000000000000}"/>
          </ac:spMkLst>
        </pc:spChg>
      </pc:sldChg>
      <pc:sldChg chg="modSp mod">
        <pc:chgData name="大祐 近藤" userId="d7b9c57dec2cb7b2" providerId="LiveId" clId="{5E47485F-D665-4A47-BA3A-70732FEBCFE8}" dt="2022-01-30T03:01:26.650" v="132" actId="20577"/>
        <pc:sldMkLst>
          <pc:docMk/>
          <pc:sldMk cId="2143537473" sldId="264"/>
        </pc:sldMkLst>
        <pc:spChg chg="mod">
          <ac:chgData name="大祐 近藤" userId="d7b9c57dec2cb7b2" providerId="LiveId" clId="{5E47485F-D665-4A47-BA3A-70732FEBCFE8}" dt="2022-01-30T03:01:26.650" v="132" actId="20577"/>
          <ac:spMkLst>
            <pc:docMk/>
            <pc:sldMk cId="2143537473" sldId="264"/>
            <ac:spMk id="469" creationId="{00000000-0000-0000-0000-000000000000}"/>
          </ac:spMkLst>
        </pc:spChg>
      </pc:sldChg>
      <pc:sldChg chg="delSp modSp mod">
        <pc:chgData name="大祐 近藤" userId="d7b9c57dec2cb7b2" providerId="LiveId" clId="{5E47485F-D665-4A47-BA3A-70732FEBCFE8}" dt="2022-01-30T03:01:06.136" v="57" actId="1036"/>
        <pc:sldMkLst>
          <pc:docMk/>
          <pc:sldMk cId="470266980" sldId="266"/>
        </pc:sldMkLst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0" creationId="{E98340E1-73D3-4E5F-9CAB-3521FD421169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1" creationId="{2904429C-6C25-40C8-A3D5-DB6E9FD56C8F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2" creationId="{3E56FB91-2AF9-4B1C-9808-2B9DFB1F3258}"/>
          </ac:spMkLst>
        </pc:spChg>
        <pc:spChg chg="del mod">
          <ac:chgData name="大祐 近藤" userId="d7b9c57dec2cb7b2" providerId="LiveId" clId="{5E47485F-D665-4A47-BA3A-70732FEBCFE8}" dt="2022-01-30T03:00:53.465" v="44" actId="478"/>
          <ac:spMkLst>
            <pc:docMk/>
            <pc:sldMk cId="470266980" sldId="266"/>
            <ac:spMk id="13" creationId="{D852F260-0B90-4EE6-B59F-4205055E1F0F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5" creationId="{D02F0F84-4DD7-4086-9ECA-28CA07904733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3" creationId="{5BC01E89-B6DF-4455-9CAD-4A78849424FC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5" creationId="{87E73357-0CAD-4820-BBDD-726960FD189E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6" creationId="{336F7216-29E7-46E9-BB69-AC776F2D235D}"/>
          </ac:spMkLst>
        </pc:spChg>
        <pc:spChg chg="mod">
          <ac:chgData name="大祐 近藤" userId="d7b9c57dec2cb7b2" providerId="LiveId" clId="{5E47485F-D665-4A47-BA3A-70732FEBCFE8}" dt="2022-01-30T03:00:49.984" v="43" actId="20577"/>
          <ac:spMkLst>
            <pc:docMk/>
            <pc:sldMk cId="470266980" sldId="266"/>
            <ac:spMk id="4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6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04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15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CREATE A  CHRISMAS TREE</a:t>
            </a:r>
            <a:br>
              <a:rPr lang="en" dirty="0"/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事技系</a:t>
            </a:r>
            <a:r>
              <a:rPr lang="en-US" altLang="ja-JP" sz="2000" dirty="0">
                <a:latin typeface="Oswald" panose="00000500000000000000" pitchFamily="2" charset="0"/>
                <a:ea typeface="Meiryo UI" panose="020B0604030504040204" pitchFamily="50" charset="-128"/>
              </a:rPr>
              <a:t>TPS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推進室 </a:t>
            </a:r>
            <a:r>
              <a:rPr lang="en-US" altLang="ja-JP" sz="2000" dirty="0">
                <a:latin typeface="Oswald" panose="00000500000000000000" pitchFamily="2" charset="0"/>
                <a:ea typeface="Meiryo UI" panose="020B0604030504040204" pitchFamily="50" charset="-128"/>
              </a:rPr>
              <a:t>1G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近藤 大祐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作りたい関数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780866" y="1901509"/>
            <a:ext cx="7679255" cy="117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  <a:tabLst>
                <a:tab pos="185738" algn="l"/>
              </a:tabLst>
            </a:pPr>
            <a:r>
              <a:rPr kumimoji="1"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(“#”, 3)       =&gt;                     =&gt;      “  #</a:t>
            </a:r>
            <a:r>
              <a:rPr kumimoji="1" lang="en-US" altLang="ja-JP" sz="2000" dirty="0">
                <a:solidFill>
                  <a:srgbClr val="2FD7B4"/>
                </a:solidFill>
              </a:rPr>
              <a:t>\n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</a:t>
            </a:r>
            <a:r>
              <a:rPr kumimoji="1" lang="en-US" altLang="ja-JP" sz="2000" dirty="0">
                <a:solidFill>
                  <a:srgbClr val="2FD7B4"/>
                </a:solidFill>
              </a:rPr>
              <a:t>\n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 #” 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7E73357-0CAD-4820-BBDD-726960FD189E}"/>
              </a:ext>
            </a:extLst>
          </p:cNvPr>
          <p:cNvSpPr/>
          <p:nvPr/>
        </p:nvSpPr>
        <p:spPr>
          <a:xfrm>
            <a:off x="2544367" y="1814588"/>
            <a:ext cx="325857" cy="71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一文字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36F7216-29E7-46E9-BB69-AC776F2D235D}"/>
              </a:ext>
            </a:extLst>
          </p:cNvPr>
          <p:cNvSpPr/>
          <p:nvPr/>
        </p:nvSpPr>
        <p:spPr>
          <a:xfrm>
            <a:off x="2915878" y="1814588"/>
            <a:ext cx="325857" cy="71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高さ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904429C-6C25-40C8-A3D5-DB6E9FD56C8F}"/>
              </a:ext>
            </a:extLst>
          </p:cNvPr>
          <p:cNvSpPr/>
          <p:nvPr/>
        </p:nvSpPr>
        <p:spPr>
          <a:xfrm>
            <a:off x="3991540" y="1999862"/>
            <a:ext cx="1542112" cy="1324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 #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56FB91-2AF9-4B1C-9808-2B9DFB1F3258}"/>
              </a:ext>
            </a:extLst>
          </p:cNvPr>
          <p:cNvSpPr/>
          <p:nvPr/>
        </p:nvSpPr>
        <p:spPr>
          <a:xfrm>
            <a:off x="4599667" y="1376271"/>
            <a:ext cx="325857" cy="71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D02F0F84-4DD7-4086-9ECA-28CA07904733}"/>
              </a:ext>
            </a:extLst>
          </p:cNvPr>
          <p:cNvSpPr/>
          <p:nvPr/>
        </p:nvSpPr>
        <p:spPr>
          <a:xfrm>
            <a:off x="6670335" y="1980428"/>
            <a:ext cx="507600" cy="506437"/>
          </a:xfrm>
          <a:prstGeom prst="wedgeEllipseCallout">
            <a:avLst/>
          </a:prstGeom>
          <a:noFill/>
          <a:ln w="12700">
            <a:solidFill>
              <a:srgbClr val="2FD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rgbClr val="2FD7B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改行</a:t>
            </a: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F118AD0F-31EA-4AB4-AB9A-C8BFE887FEBD}"/>
              </a:ext>
            </a:extLst>
          </p:cNvPr>
          <p:cNvSpPr/>
          <p:nvPr/>
        </p:nvSpPr>
        <p:spPr>
          <a:xfrm>
            <a:off x="7408003" y="1980428"/>
            <a:ext cx="507600" cy="506437"/>
          </a:xfrm>
          <a:prstGeom prst="wedgeEllipseCallout">
            <a:avLst/>
          </a:prstGeom>
          <a:noFill/>
          <a:ln w="12700">
            <a:solidFill>
              <a:srgbClr val="2FD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rgbClr val="2FD7B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改行</a:t>
            </a:r>
          </a:p>
        </p:txBody>
      </p:sp>
    </p:spTree>
    <p:extLst>
      <p:ext uri="{BB962C8B-B14F-4D97-AF65-F5344CB8AC3E}">
        <p14:creationId xmlns:p14="http://schemas.microsoft.com/office/powerpoint/2010/main" val="47340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関数の作り方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776601" y="244914"/>
            <a:ext cx="7893642" cy="224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tabLst>
                <a:tab pos="185738" algn="l"/>
              </a:tabLst>
            </a:pPr>
            <a:r>
              <a:rPr kumimoji="1"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(“#”, 3)</a:t>
            </a:r>
          </a:p>
          <a:p>
            <a:pPr>
              <a:lnSpc>
                <a:spcPct val="150000"/>
              </a:lnSpc>
              <a:tabLst>
                <a:tab pos="185738" algn="l"/>
              </a:tabLst>
            </a:pP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 “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dirty="0">
                <a:solidFill>
                  <a:srgbClr val="2FD7B4"/>
                </a:solidFill>
                <a:uFill>
                  <a:solidFill>
                    <a:srgbClr val="2FD7B4"/>
                  </a:solidFill>
                </a:uFill>
              </a:rPr>
              <a:t>\n</a:t>
            </a:r>
            <a:r>
              <a:rPr kumimoji="1" lang="en-US" altLang="ja-JP" sz="2400" u="heavy" dirty="0">
                <a:solidFill>
                  <a:srgbClr val="2FD7B4"/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dirty="0">
                <a:solidFill>
                  <a:srgbClr val="2FD7B4"/>
                </a:solidFill>
                <a:uFill>
                  <a:solidFill>
                    <a:srgbClr val="2FD7B4"/>
                  </a:solidFill>
                </a:uFill>
              </a:rPr>
              <a:t>\n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#”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DC2F202-DFE8-4748-8AD3-1FF806F8ADDA}"/>
              </a:ext>
            </a:extLst>
          </p:cNvPr>
          <p:cNvCxnSpPr>
            <a:cxnSpLocks/>
          </p:cNvCxnSpPr>
          <p:nvPr/>
        </p:nvCxnSpPr>
        <p:spPr>
          <a:xfrm>
            <a:off x="2165050" y="1427478"/>
            <a:ext cx="0" cy="4994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B5FB206-221A-443C-80DC-D41DFFC5241C}"/>
              </a:ext>
            </a:extLst>
          </p:cNvPr>
          <p:cNvSpPr/>
          <p:nvPr/>
        </p:nvSpPr>
        <p:spPr>
          <a:xfrm>
            <a:off x="1617172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9578876-79F7-470E-A662-D2D0B584FB63}"/>
              </a:ext>
            </a:extLst>
          </p:cNvPr>
          <p:cNvSpPr/>
          <p:nvPr/>
        </p:nvSpPr>
        <p:spPr>
          <a:xfrm>
            <a:off x="2383301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2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E036480-3C94-447E-BF17-CB244B508E04}"/>
              </a:ext>
            </a:extLst>
          </p:cNvPr>
          <p:cNvSpPr/>
          <p:nvPr/>
        </p:nvSpPr>
        <p:spPr>
          <a:xfrm>
            <a:off x="3168546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3</a:t>
            </a: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CAB107E9-3CDD-436A-B689-7C6AB571EF46}"/>
              </a:ext>
            </a:extLst>
          </p:cNvPr>
          <p:cNvSpPr/>
          <p:nvPr/>
        </p:nvSpPr>
        <p:spPr>
          <a:xfrm>
            <a:off x="3893395" y="1023791"/>
            <a:ext cx="638371" cy="638628"/>
          </a:xfrm>
          <a:prstGeom prst="wedgeEllipseCallout">
            <a:avLst>
              <a:gd name="adj1" fmla="val -38762"/>
              <a:gd name="adj2" fmla="val 48368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\n</a:t>
            </a: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b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0286219-0D5E-46E4-9E2F-F11F5C056794}"/>
              </a:ext>
            </a:extLst>
          </p:cNvPr>
          <p:cNvSpPr/>
          <p:nvPr/>
        </p:nvSpPr>
        <p:spPr>
          <a:xfrm>
            <a:off x="5657698" y="1049226"/>
            <a:ext cx="2900886" cy="88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スペースの数 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2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3–1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“#”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 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ブロック番号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“#”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の位置 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スペースの間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C669F27-2DC6-4854-BA39-8201950914FA}"/>
              </a:ext>
            </a:extLst>
          </p:cNvPr>
          <p:cNvSpPr/>
          <p:nvPr/>
        </p:nvSpPr>
        <p:spPr>
          <a:xfrm>
            <a:off x="4963253" y="1286446"/>
            <a:ext cx="418577" cy="3912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A71391-69EF-49F2-84BE-CE7C325B9D3F}"/>
              </a:ext>
            </a:extLst>
          </p:cNvPr>
          <p:cNvGrpSpPr/>
          <p:nvPr/>
        </p:nvGrpSpPr>
        <p:grpSpPr>
          <a:xfrm>
            <a:off x="197889" y="2285728"/>
            <a:ext cx="8748222" cy="2301251"/>
            <a:chOff x="197889" y="2285728"/>
            <a:chExt cx="8748222" cy="2301251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F4D5C8C-153E-4CF4-B55E-4DAB16936935}"/>
                </a:ext>
              </a:extLst>
            </p:cNvPr>
            <p:cNvGrpSpPr/>
            <p:nvPr/>
          </p:nvGrpSpPr>
          <p:grpSpPr>
            <a:xfrm>
              <a:off x="197889" y="2337963"/>
              <a:ext cx="8748222" cy="2249016"/>
              <a:chOff x="197889" y="2337963"/>
              <a:chExt cx="8748222" cy="2249016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A29573D-ED39-4BE7-92FD-576A11A4CD24}"/>
                  </a:ext>
                </a:extLst>
              </p:cNvPr>
              <p:cNvSpPr/>
              <p:nvPr/>
            </p:nvSpPr>
            <p:spPr>
              <a:xfrm>
                <a:off x="321458" y="2337963"/>
                <a:ext cx="8624653" cy="2249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・　スペース</a:t>
                </a:r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“</a:t>
                </a:r>
                <a:r>
                  <a:rPr kumimoji="1" lang="en-US" altLang="ja-JP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を用意</a:t>
                </a:r>
                <a:endPara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ja-JP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ja-JP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endParaRP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1  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      =&gt;  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  =&gt;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2  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    =&gt;  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=&gt;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3      “#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  =&gt;      “#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=&gt;    “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  <a:r>
                  <a:rPr kumimoji="1" lang="ja-JP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  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=&gt;   “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5F083B8-8D21-4243-BD55-E7ACC9E395B1}"/>
                  </a:ext>
                </a:extLst>
              </p:cNvPr>
              <p:cNvSpPr/>
              <p:nvPr/>
            </p:nvSpPr>
            <p:spPr>
              <a:xfrm>
                <a:off x="566336" y="2794130"/>
                <a:ext cx="1410566" cy="4298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スペースの隙間に</a:t>
                </a:r>
                <a:endPara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”#”</a:t>
                </a: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を入れる</a:t>
                </a: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987FDCED-92F6-4CAB-A42A-CA7D8E953786}"/>
                  </a:ext>
                </a:extLst>
              </p:cNvPr>
              <p:cNvSpPr/>
              <p:nvPr/>
            </p:nvSpPr>
            <p:spPr>
              <a:xfrm>
                <a:off x="2451564" y="2794130"/>
                <a:ext cx="1094646" cy="4298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末尾に</a:t>
                </a:r>
                <a:endPara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“\n”</a:t>
                </a: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を追加</a:t>
                </a: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0E23E0B-5374-40C9-B7F8-ECDC9DDA35AE}"/>
                  </a:ext>
                </a:extLst>
              </p:cNvPr>
              <p:cNvSpPr/>
              <p:nvPr/>
            </p:nvSpPr>
            <p:spPr>
              <a:xfrm>
                <a:off x="4442077" y="2794130"/>
                <a:ext cx="1210960" cy="4298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文字列を結合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DCD7BC39-0414-4F4F-B42E-1298D4BF38AF}"/>
                  </a:ext>
                </a:extLst>
              </p:cNvPr>
              <p:cNvSpPr/>
              <p:nvPr/>
            </p:nvSpPr>
            <p:spPr>
              <a:xfrm>
                <a:off x="6738116" y="3571721"/>
                <a:ext cx="1564858" cy="4298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末尾の</a:t>
                </a:r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”\n”</a:t>
                </a: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を削除</a:t>
                </a:r>
              </a:p>
            </p:txBody>
          </p:sp>
          <p:sp>
            <p:nvSpPr>
              <p:cNvPr id="38" name="吹き出し: 円形 37">
                <a:extLst>
                  <a:ext uri="{FF2B5EF4-FFF2-40B4-BE49-F238E27FC236}">
                    <a16:creationId xmlns:a16="http://schemas.microsoft.com/office/drawing/2014/main" id="{249F3303-D243-4077-952C-3A7ACC66D489}"/>
                  </a:ext>
                </a:extLst>
              </p:cNvPr>
              <p:cNvSpPr/>
              <p:nvPr/>
            </p:nvSpPr>
            <p:spPr>
              <a:xfrm>
                <a:off x="8339663" y="3470225"/>
                <a:ext cx="507600" cy="506437"/>
              </a:xfrm>
              <a:prstGeom prst="wedgeEllipseCallout">
                <a:avLst>
                  <a:gd name="adj1" fmla="val -34870"/>
                  <a:gd name="adj2" fmla="val 62500"/>
                </a:avLst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accent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完成</a:t>
                </a: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FCA995E-1BA6-434B-86D1-B21E795113B9}"/>
                  </a:ext>
                </a:extLst>
              </p:cNvPr>
              <p:cNvSpPr/>
              <p:nvPr/>
            </p:nvSpPr>
            <p:spPr>
              <a:xfrm>
                <a:off x="197889" y="2364237"/>
                <a:ext cx="8748221" cy="20605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D17ABA5-9A62-4C5E-ACB4-EBCC86CDD511}"/>
                </a:ext>
              </a:extLst>
            </p:cNvPr>
            <p:cNvSpPr/>
            <p:nvPr/>
          </p:nvSpPr>
          <p:spPr>
            <a:xfrm>
              <a:off x="3712685" y="2285728"/>
              <a:ext cx="1718631" cy="184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プログラムの流れ</a:t>
              </a:r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F7996C0-C160-4CD4-9369-1E7A4DD72A65}"/>
              </a:ext>
            </a:extLst>
          </p:cNvPr>
          <p:cNvCxnSpPr>
            <a:cxnSpLocks/>
          </p:cNvCxnSpPr>
          <p:nvPr/>
        </p:nvCxnSpPr>
        <p:spPr>
          <a:xfrm>
            <a:off x="3014766" y="1427478"/>
            <a:ext cx="0" cy="4994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7A1C7DF-6AD9-4A6F-88D3-4B6E8E614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4"/>
          <a:stretch/>
        </p:blipFill>
        <p:spPr>
          <a:xfrm>
            <a:off x="230521" y="911772"/>
            <a:ext cx="8698326" cy="331995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D601CA2-D5A9-4754-98A2-F8A53BE71A4D}"/>
              </a:ext>
            </a:extLst>
          </p:cNvPr>
          <p:cNvSpPr/>
          <p:nvPr/>
        </p:nvSpPr>
        <p:spPr>
          <a:xfrm>
            <a:off x="4809497" y="1013545"/>
            <a:ext cx="4046017" cy="1014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関数の作り方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6E98D7F-856B-47A2-99A1-E44B74B36B36}"/>
              </a:ext>
            </a:extLst>
          </p:cNvPr>
          <p:cNvSpPr/>
          <p:nvPr/>
        </p:nvSpPr>
        <p:spPr>
          <a:xfrm>
            <a:off x="3098222" y="1552945"/>
            <a:ext cx="1588782" cy="31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スペース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“</a:t>
            </a:r>
            <a:r>
              <a:rPr kumimoji="1" lang="en-US" altLang="ja-JP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を用意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E5A26F-96E4-4220-9B4C-1F2A455062F9}"/>
              </a:ext>
            </a:extLst>
          </p:cNvPr>
          <p:cNvSpPr/>
          <p:nvPr/>
        </p:nvSpPr>
        <p:spPr>
          <a:xfrm>
            <a:off x="5102199" y="2761381"/>
            <a:ext cx="2434993" cy="31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スペースの隙間に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”#”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を入れる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2ED9F5-ED87-4D65-AC73-60908D923830}"/>
              </a:ext>
            </a:extLst>
          </p:cNvPr>
          <p:cNvSpPr/>
          <p:nvPr/>
        </p:nvSpPr>
        <p:spPr>
          <a:xfrm>
            <a:off x="2167746" y="3138596"/>
            <a:ext cx="1666590" cy="31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末尾に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“\n”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を追加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680BAB0-8BF1-4BF0-9C53-BDB5574C458F}"/>
              </a:ext>
            </a:extLst>
          </p:cNvPr>
          <p:cNvSpPr/>
          <p:nvPr/>
        </p:nvSpPr>
        <p:spPr>
          <a:xfrm>
            <a:off x="2544261" y="3733068"/>
            <a:ext cx="1666590" cy="31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末尾の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”\n”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を削除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1F86B33-37E7-48ED-A08A-18D49BAB0856}"/>
              </a:ext>
            </a:extLst>
          </p:cNvPr>
          <p:cNvSpPr/>
          <p:nvPr/>
        </p:nvSpPr>
        <p:spPr>
          <a:xfrm>
            <a:off x="3916730" y="3138596"/>
            <a:ext cx="1242568" cy="31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文字列を結合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8CE6946-2026-415F-9A0B-C4B89796A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740" y="993377"/>
            <a:ext cx="3946183" cy="10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B482E-69FE-478D-A905-E437B404A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Google Shape;506;p19">
            <a:extLst>
              <a:ext uri="{FF2B5EF4-FFF2-40B4-BE49-F238E27FC236}">
                <a16:creationId xmlns:a16="http://schemas.microsoft.com/office/drawing/2014/main" id="{5D95BDB4-D88D-45DE-9691-3F830CC8D813}"/>
              </a:ext>
            </a:extLst>
          </p:cNvPr>
          <p:cNvSpPr txBox="1">
            <a:spLocks/>
          </p:cNvSpPr>
          <p:nvPr/>
        </p:nvSpPr>
        <p:spPr>
          <a:xfrm>
            <a:off x="685800" y="1991850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ja-JP" altLang="en-US" sz="4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以上</a:t>
            </a:r>
            <a:endParaRPr lang="en-US" sz="4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0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ファイル構成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D7318E0-AB85-4DF6-8CD9-23A792FB6BBF}"/>
              </a:ext>
            </a:extLst>
          </p:cNvPr>
          <p:cNvSpPr/>
          <p:nvPr/>
        </p:nvSpPr>
        <p:spPr>
          <a:xfrm>
            <a:off x="3907748" y="975290"/>
            <a:ext cx="1315709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810139A2-9DB8-4C1A-95B7-00C12FE27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911969"/>
            <a:ext cx="376894" cy="33734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2DE1831-25A1-4232-9171-24A4BFBED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1495421"/>
            <a:ext cx="376894" cy="33734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D018E6BC-9C9D-48CA-92F6-61A322CA0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2286938"/>
            <a:ext cx="376894" cy="337347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F2D56171-05FD-417F-95F2-24E4A60CF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3452919"/>
            <a:ext cx="376894" cy="33734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8D2776A-A744-4D9B-A489-1F6D6F91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1340345"/>
            <a:ext cx="376894" cy="33734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5315EEC-EC13-4155-B611-6700EBBC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1756399"/>
            <a:ext cx="376894" cy="337347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0175BF02-E727-439F-8E45-63D6817D9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06" y="2283742"/>
            <a:ext cx="376894" cy="337347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5E3729F7-A33E-4D4D-85C0-692CD945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2902028"/>
            <a:ext cx="376894" cy="3373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671AA9D-DE2B-4BF9-BB06-A00BF4851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3998157"/>
            <a:ext cx="376894" cy="337347"/>
          </a:xfrm>
          <a:prstGeom prst="rect">
            <a:avLst/>
          </a:prstGeom>
        </p:spPr>
      </p:pic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9717E43C-CBB7-4CB0-AC03-4A7073710538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 flipV="1">
            <a:off x="3916817" y="1509019"/>
            <a:ext cx="975280" cy="155076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D0F3B41B-F6B2-4F9A-B5B3-F4B75E46E12E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3916817" y="1664095"/>
            <a:ext cx="975280" cy="260978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0B58D95C-6ED7-4835-BDB6-2DE5D744D72F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3916817" y="2452416"/>
            <a:ext cx="967689" cy="3196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9C262BEB-2B34-4A61-AB68-84EC9974A83A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3916817" y="3070702"/>
            <a:ext cx="975280" cy="550891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5A2A5BC7-8F22-4D7B-8432-236EAFD3023D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>
            <a:off x="3916817" y="3621593"/>
            <a:ext cx="975280" cy="545238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85EB082-4201-4354-8245-B5CA435A6774}"/>
              </a:ext>
            </a:extLst>
          </p:cNvPr>
          <p:cNvSpPr/>
          <p:nvPr/>
        </p:nvSpPr>
        <p:spPr>
          <a:xfrm>
            <a:off x="3494057" y="1822805"/>
            <a:ext cx="468627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CFEA313-C9B6-44CE-8244-54C6A03B21FA}"/>
              </a:ext>
            </a:extLst>
          </p:cNvPr>
          <p:cNvSpPr/>
          <p:nvPr/>
        </p:nvSpPr>
        <p:spPr>
          <a:xfrm>
            <a:off x="3494057" y="2581334"/>
            <a:ext cx="468627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7292F19-119F-430A-B7F0-12502AECC3FD}"/>
              </a:ext>
            </a:extLst>
          </p:cNvPr>
          <p:cNvSpPr/>
          <p:nvPr/>
        </p:nvSpPr>
        <p:spPr>
          <a:xfrm>
            <a:off x="3313852" y="3759886"/>
            <a:ext cx="829036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images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8F4DE0-2C05-4BF4-B2E6-CFA7401214F8}"/>
              </a:ext>
            </a:extLst>
          </p:cNvPr>
          <p:cNvSpPr/>
          <p:nvPr/>
        </p:nvSpPr>
        <p:spPr>
          <a:xfrm>
            <a:off x="5387478" y="1403666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cript.js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59CEC27-F008-4966-84C9-35240C67432B}"/>
              </a:ext>
            </a:extLst>
          </p:cNvPr>
          <p:cNvSpPr/>
          <p:nvPr/>
        </p:nvSpPr>
        <p:spPr>
          <a:xfrm>
            <a:off x="5387478" y="1840377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move.js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3F5B0E1-FA7F-4036-9D10-B611F7F3D4B0}"/>
              </a:ext>
            </a:extLst>
          </p:cNvPr>
          <p:cNvSpPr/>
          <p:nvPr/>
        </p:nvSpPr>
        <p:spPr>
          <a:xfrm>
            <a:off x="5387478" y="2350606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tyle.css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EDC8C28-F7DB-41C9-85D4-E47AA7AED4A5}"/>
              </a:ext>
            </a:extLst>
          </p:cNvPr>
          <p:cNvSpPr/>
          <p:nvPr/>
        </p:nvSpPr>
        <p:spPr>
          <a:xfrm>
            <a:off x="5630024" y="2574099"/>
            <a:ext cx="1991057" cy="1478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grow.png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eight.png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eed.png</a:t>
            </a: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992F07CE-1186-4762-ACCF-825D6407D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9" y="2939451"/>
            <a:ext cx="376894" cy="337347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1E49169F-F817-4C7B-9B84-484FD1B4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978" y="2979261"/>
            <a:ext cx="376894" cy="337347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E0D4162F-F0AA-4971-9426-2782E009C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07" y="3027276"/>
            <a:ext cx="376894" cy="33734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EDFBB0C6-6086-462F-9047-3AC62CA1E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60" y="3096937"/>
            <a:ext cx="376894" cy="337347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E6AF441-4536-43FC-B515-571B1A32F99D}"/>
              </a:ext>
            </a:extLst>
          </p:cNvPr>
          <p:cNvSpPr/>
          <p:nvPr/>
        </p:nvSpPr>
        <p:spPr>
          <a:xfrm>
            <a:off x="5383837" y="4061132"/>
            <a:ext cx="1120332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snow.gif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8F6E1FCE-C2F5-4992-B68A-A557B7A43DEB}"/>
              </a:ext>
            </a:extLst>
          </p:cNvPr>
          <p:cNvCxnSpPr>
            <a:cxnSpLocks/>
            <a:stCxn id="491" idx="3"/>
            <a:endCxn id="52" idx="1"/>
          </p:cNvCxnSpPr>
          <p:nvPr/>
        </p:nvCxnSpPr>
        <p:spPr>
          <a:xfrm>
            <a:off x="2609283" y="2195921"/>
            <a:ext cx="930640" cy="14256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47E602AE-0B83-42DD-AF08-7EB937991564}"/>
              </a:ext>
            </a:extLst>
          </p:cNvPr>
          <p:cNvCxnSpPr>
            <a:cxnSpLocks/>
            <a:stCxn id="491" idx="3"/>
            <a:endCxn id="51" idx="1"/>
          </p:cNvCxnSpPr>
          <p:nvPr/>
        </p:nvCxnSpPr>
        <p:spPr>
          <a:xfrm>
            <a:off x="2609283" y="2195921"/>
            <a:ext cx="930640" cy="259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3D4E9F2C-072B-4B89-8EF2-2ECA1F0C80A9}"/>
              </a:ext>
            </a:extLst>
          </p:cNvPr>
          <p:cNvCxnSpPr>
            <a:cxnSpLocks/>
            <a:stCxn id="491" idx="3"/>
            <a:endCxn id="50" idx="1"/>
          </p:cNvCxnSpPr>
          <p:nvPr/>
        </p:nvCxnSpPr>
        <p:spPr>
          <a:xfrm flipV="1">
            <a:off x="2609283" y="1664095"/>
            <a:ext cx="930640" cy="5318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98450603-7629-40CA-A889-4A8AD406A18F}"/>
              </a:ext>
            </a:extLst>
          </p:cNvPr>
          <p:cNvCxnSpPr>
            <a:cxnSpLocks/>
            <a:stCxn id="491" idx="3"/>
            <a:endCxn id="49" idx="1"/>
          </p:cNvCxnSpPr>
          <p:nvPr/>
        </p:nvCxnSpPr>
        <p:spPr>
          <a:xfrm flipV="1">
            <a:off x="2609283" y="1080643"/>
            <a:ext cx="930640" cy="11152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5329867-D8F9-46E3-B521-5C2DCA7E94D0}"/>
              </a:ext>
            </a:extLst>
          </p:cNvPr>
          <p:cNvSpPr/>
          <p:nvPr/>
        </p:nvSpPr>
        <p:spPr>
          <a:xfrm>
            <a:off x="4884506" y="990998"/>
            <a:ext cx="1830399" cy="166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ページ内容の記述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2DDBD1F-382D-4C87-A3AA-7780FC6B1333}"/>
              </a:ext>
            </a:extLst>
          </p:cNvPr>
          <p:cNvSpPr/>
          <p:nvPr/>
        </p:nvSpPr>
        <p:spPr>
          <a:xfrm>
            <a:off x="6233192" y="1434248"/>
            <a:ext cx="2188624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クリスマスツリーの生成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AB65207-A718-4C5F-9134-552F432C0256}"/>
              </a:ext>
            </a:extLst>
          </p:cNvPr>
          <p:cNvSpPr/>
          <p:nvPr/>
        </p:nvSpPr>
        <p:spPr>
          <a:xfrm>
            <a:off x="6233192" y="1849601"/>
            <a:ext cx="199105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ページに動きを付与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CADCAFD-2451-4127-BCFC-2AC1F8BF0D64}"/>
              </a:ext>
            </a:extLst>
          </p:cNvPr>
          <p:cNvSpPr/>
          <p:nvPr/>
        </p:nvSpPr>
        <p:spPr>
          <a:xfrm>
            <a:off x="6233192" y="2376168"/>
            <a:ext cx="199105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ページを装飾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665F264-A9EB-4C80-8A6A-FA9378538010}"/>
              </a:ext>
            </a:extLst>
          </p:cNvPr>
          <p:cNvSpPr/>
          <p:nvPr/>
        </p:nvSpPr>
        <p:spPr>
          <a:xfrm>
            <a:off x="7289710" y="3183225"/>
            <a:ext cx="662742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3D47D30-6587-48A0-8C0E-6050C4548374}"/>
              </a:ext>
            </a:extLst>
          </p:cNvPr>
          <p:cNvSpPr/>
          <p:nvPr/>
        </p:nvSpPr>
        <p:spPr>
          <a:xfrm>
            <a:off x="6233192" y="4070074"/>
            <a:ext cx="175760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動きのある画像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4" name="吹き出し: 円形 473">
            <a:extLst>
              <a:ext uri="{FF2B5EF4-FFF2-40B4-BE49-F238E27FC236}">
                <a16:creationId xmlns:a16="http://schemas.microsoft.com/office/drawing/2014/main" id="{D29E12DF-C700-465A-A573-B95991996E2F}"/>
              </a:ext>
            </a:extLst>
          </p:cNvPr>
          <p:cNvSpPr/>
          <p:nvPr/>
        </p:nvSpPr>
        <p:spPr>
          <a:xfrm>
            <a:off x="7703995" y="565700"/>
            <a:ext cx="717821" cy="717375"/>
          </a:xfrm>
          <a:prstGeom prst="wedgeEllipseCallou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b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発表</a:t>
            </a:r>
          </a:p>
        </p:txBody>
      </p:sp>
      <p:pic>
        <p:nvPicPr>
          <p:cNvPr id="491" name="図 490">
            <a:extLst>
              <a:ext uri="{FF2B5EF4-FFF2-40B4-BE49-F238E27FC236}">
                <a16:creationId xmlns:a16="http://schemas.microsoft.com/office/drawing/2014/main" id="{892ECE66-BEB9-40B0-A26A-C19448D31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41" y="1669930"/>
            <a:ext cx="1877142" cy="1051982"/>
          </a:xfrm>
          <a:prstGeom prst="rect">
            <a:avLst/>
          </a:prstGeom>
        </p:spPr>
      </p:pic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DCBD4CF8-D55F-4F69-9064-71748243D0A1}"/>
              </a:ext>
            </a:extLst>
          </p:cNvPr>
          <p:cNvSpPr/>
          <p:nvPr/>
        </p:nvSpPr>
        <p:spPr>
          <a:xfrm>
            <a:off x="1139262" y="2721912"/>
            <a:ext cx="1062901" cy="18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287</Words>
  <Application>Microsoft Office PowerPoint</Application>
  <PresentationFormat>画面に合わせる (16:9)</PresentationFormat>
  <Paragraphs>69</Paragraphs>
  <Slides>6</Slides>
  <Notes>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Source Sans Pro</vt:lpstr>
      <vt:lpstr>Oswald</vt:lpstr>
      <vt:lpstr>Arial</vt:lpstr>
      <vt:lpstr>Meiryo UI</vt:lpstr>
      <vt:lpstr>Quince template</vt:lpstr>
      <vt:lpstr>HOW TO CREATE A  CHRISMAS TREE 事技系TPS推進室 1G 近藤 大祐</vt:lpstr>
      <vt:lpstr>作りたい関数</vt:lpstr>
      <vt:lpstr>関数の作り方</vt:lpstr>
      <vt:lpstr>関数の作り方</vt:lpstr>
      <vt:lpstr>PowerPoint プレゼンテーション</vt:lpstr>
      <vt:lpstr>ファイル構成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大祐 近藤</cp:lastModifiedBy>
  <cp:revision>124</cp:revision>
  <dcterms:modified xsi:type="dcterms:W3CDTF">2022-01-30T03:15:58Z</dcterms:modified>
</cp:coreProperties>
</file>