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1852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大祐 近藤" userId="d7b9c57dec2cb7b2" providerId="LiveId" clId="{A5C5C2E1-6080-4A23-A2FE-EC7D97A16C37}"/>
    <pc:docChg chg="custSel addSld modSld modMainMaster">
      <pc:chgData name="大祐 近藤" userId="d7b9c57dec2cb7b2" providerId="LiveId" clId="{A5C5C2E1-6080-4A23-A2FE-EC7D97A16C37}" dt="2022-01-28T14:33:01.431" v="201" actId="20577"/>
      <pc:docMkLst>
        <pc:docMk/>
      </pc:docMkLst>
      <pc:sldChg chg="addSp delSp modSp mod setBg">
        <pc:chgData name="大祐 近藤" userId="d7b9c57dec2cb7b2" providerId="LiveId" clId="{A5C5C2E1-6080-4A23-A2FE-EC7D97A16C37}" dt="2022-01-28T14:23:51.216" v="172" actId="1076"/>
        <pc:sldMkLst>
          <pc:docMk/>
          <pc:sldMk cId="4167291817" sldId="256"/>
        </pc:sldMkLst>
        <pc:spChg chg="del">
          <ac:chgData name="大祐 近藤" userId="d7b9c57dec2cb7b2" providerId="LiveId" clId="{A5C5C2E1-6080-4A23-A2FE-EC7D97A16C37}" dt="2022-01-28T14:09:43.963" v="0" actId="478"/>
          <ac:spMkLst>
            <pc:docMk/>
            <pc:sldMk cId="4167291817" sldId="256"/>
            <ac:spMk id="2" creationId="{C23D8F83-ADE2-4714-897F-2A9983D5EE54}"/>
          </ac:spMkLst>
        </pc:spChg>
        <pc:spChg chg="del">
          <ac:chgData name="大祐 近藤" userId="d7b9c57dec2cb7b2" providerId="LiveId" clId="{A5C5C2E1-6080-4A23-A2FE-EC7D97A16C37}" dt="2022-01-28T14:09:43.963" v="0" actId="478"/>
          <ac:spMkLst>
            <pc:docMk/>
            <pc:sldMk cId="4167291817" sldId="256"/>
            <ac:spMk id="3" creationId="{915D3121-B593-4FE7-9826-BF3DC1A60F5F}"/>
          </ac:spMkLst>
        </pc:spChg>
        <pc:spChg chg="add del mod">
          <ac:chgData name="大祐 近藤" userId="d7b9c57dec2cb7b2" providerId="LiveId" clId="{A5C5C2E1-6080-4A23-A2FE-EC7D97A16C37}" dt="2022-01-28T14:09:52.678" v="3"/>
          <ac:spMkLst>
            <pc:docMk/>
            <pc:sldMk cId="4167291817" sldId="256"/>
            <ac:spMk id="4" creationId="{CF28B09F-95D8-4AF3-B499-2EAA23DF314B}"/>
          </ac:spMkLst>
        </pc:spChg>
        <pc:spChg chg="add del mod">
          <ac:chgData name="大祐 近藤" userId="d7b9c57dec2cb7b2" providerId="LiveId" clId="{A5C5C2E1-6080-4A23-A2FE-EC7D97A16C37}" dt="2022-01-28T14:15:48.169" v="10"/>
          <ac:spMkLst>
            <pc:docMk/>
            <pc:sldMk cId="4167291817" sldId="256"/>
            <ac:spMk id="5" creationId="{4C2E6DE5-2BB4-4588-B9AC-1392389A9F6C}"/>
          </ac:spMkLst>
        </pc:spChg>
        <pc:spChg chg="add del mod">
          <ac:chgData name="大祐 近藤" userId="d7b9c57dec2cb7b2" providerId="LiveId" clId="{A5C5C2E1-6080-4A23-A2FE-EC7D97A16C37}" dt="2022-01-28T14:15:48.169" v="12"/>
          <ac:spMkLst>
            <pc:docMk/>
            <pc:sldMk cId="4167291817" sldId="256"/>
            <ac:spMk id="6" creationId="{179CFBFE-D365-49E9-97CA-6997A6E3CBAD}"/>
          </ac:spMkLst>
        </pc:spChg>
        <pc:spChg chg="add del mod">
          <ac:chgData name="大祐 近藤" userId="d7b9c57dec2cb7b2" providerId="LiveId" clId="{A5C5C2E1-6080-4A23-A2FE-EC7D97A16C37}" dt="2022-01-28T14:17:05.366" v="23" actId="478"/>
          <ac:spMkLst>
            <pc:docMk/>
            <pc:sldMk cId="4167291817" sldId="256"/>
            <ac:spMk id="7" creationId="{8111D3C6-41A4-4CE5-99C6-01FE8808C67B}"/>
          </ac:spMkLst>
        </pc:spChg>
        <pc:spChg chg="add mod">
          <ac:chgData name="大祐 近藤" userId="d7b9c57dec2cb7b2" providerId="LiveId" clId="{A5C5C2E1-6080-4A23-A2FE-EC7D97A16C37}" dt="2022-01-28T14:23:51.216" v="172" actId="1076"/>
          <ac:spMkLst>
            <pc:docMk/>
            <pc:sldMk cId="4167291817" sldId="256"/>
            <ac:spMk id="8" creationId="{CBF0D61D-5ADD-4FBF-9B2F-8AD806C27041}"/>
          </ac:spMkLst>
        </pc:spChg>
      </pc:sldChg>
      <pc:sldChg chg="addSp modSp new mod">
        <pc:chgData name="大祐 近藤" userId="d7b9c57dec2cb7b2" providerId="LiveId" clId="{A5C5C2E1-6080-4A23-A2FE-EC7D97A16C37}" dt="2022-01-28T14:18:10.412" v="144" actId="20577"/>
        <pc:sldMkLst>
          <pc:docMk/>
          <pc:sldMk cId="2796602998" sldId="257"/>
        </pc:sldMkLst>
        <pc:spChg chg="add mod">
          <ac:chgData name="大祐 近藤" userId="d7b9c57dec2cb7b2" providerId="LiveId" clId="{A5C5C2E1-6080-4A23-A2FE-EC7D97A16C37}" dt="2022-01-28T14:18:10.412" v="144" actId="20577"/>
          <ac:spMkLst>
            <pc:docMk/>
            <pc:sldMk cId="2796602998" sldId="257"/>
            <ac:spMk id="2" creationId="{9C5E7D07-A891-4387-B42D-F769B9149210}"/>
          </ac:spMkLst>
        </pc:spChg>
      </pc:sldChg>
      <pc:sldChg chg="add">
        <pc:chgData name="大祐 近藤" userId="d7b9c57dec2cb7b2" providerId="LiveId" clId="{A5C5C2E1-6080-4A23-A2FE-EC7D97A16C37}" dt="2022-01-28T14:17:49.617" v="71"/>
        <pc:sldMkLst>
          <pc:docMk/>
          <pc:sldMk cId="2274871350" sldId="258"/>
        </pc:sldMkLst>
      </pc:sldChg>
      <pc:sldChg chg="modSp add mod">
        <pc:chgData name="大祐 近藤" userId="d7b9c57dec2cb7b2" providerId="LiveId" clId="{A5C5C2E1-6080-4A23-A2FE-EC7D97A16C37}" dt="2022-01-28T14:32:45.167" v="189" actId="20577"/>
        <pc:sldMkLst>
          <pc:docMk/>
          <pc:sldMk cId="2792448387" sldId="259"/>
        </pc:sldMkLst>
        <pc:spChg chg="mod">
          <ac:chgData name="大祐 近藤" userId="d7b9c57dec2cb7b2" providerId="LiveId" clId="{A5C5C2E1-6080-4A23-A2FE-EC7D97A16C37}" dt="2022-01-28T14:32:45.167" v="189" actId="20577"/>
          <ac:spMkLst>
            <pc:docMk/>
            <pc:sldMk cId="2792448387" sldId="259"/>
            <ac:spMk id="2" creationId="{9C5E7D07-A891-4387-B42D-F769B9149210}"/>
          </ac:spMkLst>
        </pc:spChg>
      </pc:sldChg>
      <pc:sldChg chg="addSp delSp modSp add mod">
        <pc:chgData name="大祐 近藤" userId="d7b9c57dec2cb7b2" providerId="LiveId" clId="{A5C5C2E1-6080-4A23-A2FE-EC7D97A16C37}" dt="2022-01-28T14:33:01.431" v="201" actId="20577"/>
        <pc:sldMkLst>
          <pc:docMk/>
          <pc:sldMk cId="4261817074" sldId="260"/>
        </pc:sldMkLst>
        <pc:spChg chg="del">
          <ac:chgData name="大祐 近藤" userId="d7b9c57dec2cb7b2" providerId="LiveId" clId="{A5C5C2E1-6080-4A23-A2FE-EC7D97A16C37}" dt="2022-01-28T14:32:49.406" v="191" actId="478"/>
          <ac:spMkLst>
            <pc:docMk/>
            <pc:sldMk cId="4261817074" sldId="260"/>
            <ac:spMk id="2" creationId="{9C5E7D07-A891-4387-B42D-F769B9149210}"/>
          </ac:spMkLst>
        </pc:spChg>
        <pc:spChg chg="add mod">
          <ac:chgData name="大祐 近藤" userId="d7b9c57dec2cb7b2" providerId="LiveId" clId="{A5C5C2E1-6080-4A23-A2FE-EC7D97A16C37}" dt="2022-01-28T14:33:01.431" v="201" actId="20577"/>
          <ac:spMkLst>
            <pc:docMk/>
            <pc:sldMk cId="4261817074" sldId="260"/>
            <ac:spMk id="3" creationId="{E0391E7D-3FC5-4198-A695-E908EE214F5C}"/>
          </ac:spMkLst>
        </pc:spChg>
      </pc:sldChg>
      <pc:sldMasterChg chg="setBg modSldLayout">
        <pc:chgData name="大祐 近藤" userId="d7b9c57dec2cb7b2" providerId="LiveId" clId="{A5C5C2E1-6080-4A23-A2FE-EC7D97A16C37}" dt="2022-01-28T14:23:45.513" v="171"/>
        <pc:sldMasterMkLst>
          <pc:docMk/>
          <pc:sldMasterMk cId="4286469658" sldId="2147483648"/>
        </pc:sldMasterMkLst>
        <pc:sldLayoutChg chg="setBg">
          <pc:chgData name="大祐 近藤" userId="d7b9c57dec2cb7b2" providerId="LiveId" clId="{A5C5C2E1-6080-4A23-A2FE-EC7D97A16C37}" dt="2022-01-28T14:23:45.513" v="171"/>
          <pc:sldLayoutMkLst>
            <pc:docMk/>
            <pc:sldMasterMk cId="4286469658" sldId="2147483648"/>
            <pc:sldLayoutMk cId="4010201437" sldId="2147483649"/>
          </pc:sldLayoutMkLst>
        </pc:sldLayoutChg>
        <pc:sldLayoutChg chg="setBg">
          <pc:chgData name="大祐 近藤" userId="d7b9c57dec2cb7b2" providerId="LiveId" clId="{A5C5C2E1-6080-4A23-A2FE-EC7D97A16C37}" dt="2022-01-28T14:23:45.513" v="171"/>
          <pc:sldLayoutMkLst>
            <pc:docMk/>
            <pc:sldMasterMk cId="4286469658" sldId="2147483648"/>
            <pc:sldLayoutMk cId="4233189580" sldId="2147483650"/>
          </pc:sldLayoutMkLst>
        </pc:sldLayoutChg>
        <pc:sldLayoutChg chg="setBg">
          <pc:chgData name="大祐 近藤" userId="d7b9c57dec2cb7b2" providerId="LiveId" clId="{A5C5C2E1-6080-4A23-A2FE-EC7D97A16C37}" dt="2022-01-28T14:23:45.513" v="171"/>
          <pc:sldLayoutMkLst>
            <pc:docMk/>
            <pc:sldMasterMk cId="4286469658" sldId="2147483648"/>
            <pc:sldLayoutMk cId="4056847616" sldId="2147483651"/>
          </pc:sldLayoutMkLst>
        </pc:sldLayoutChg>
        <pc:sldLayoutChg chg="setBg">
          <pc:chgData name="大祐 近藤" userId="d7b9c57dec2cb7b2" providerId="LiveId" clId="{A5C5C2E1-6080-4A23-A2FE-EC7D97A16C37}" dt="2022-01-28T14:23:45.513" v="171"/>
          <pc:sldLayoutMkLst>
            <pc:docMk/>
            <pc:sldMasterMk cId="4286469658" sldId="2147483648"/>
            <pc:sldLayoutMk cId="1157957308" sldId="2147483652"/>
          </pc:sldLayoutMkLst>
        </pc:sldLayoutChg>
        <pc:sldLayoutChg chg="setBg">
          <pc:chgData name="大祐 近藤" userId="d7b9c57dec2cb7b2" providerId="LiveId" clId="{A5C5C2E1-6080-4A23-A2FE-EC7D97A16C37}" dt="2022-01-28T14:23:45.513" v="171"/>
          <pc:sldLayoutMkLst>
            <pc:docMk/>
            <pc:sldMasterMk cId="4286469658" sldId="2147483648"/>
            <pc:sldLayoutMk cId="137328038" sldId="2147483653"/>
          </pc:sldLayoutMkLst>
        </pc:sldLayoutChg>
        <pc:sldLayoutChg chg="setBg">
          <pc:chgData name="大祐 近藤" userId="d7b9c57dec2cb7b2" providerId="LiveId" clId="{A5C5C2E1-6080-4A23-A2FE-EC7D97A16C37}" dt="2022-01-28T14:23:45.513" v="171"/>
          <pc:sldLayoutMkLst>
            <pc:docMk/>
            <pc:sldMasterMk cId="4286469658" sldId="2147483648"/>
            <pc:sldLayoutMk cId="2293414766" sldId="2147483654"/>
          </pc:sldLayoutMkLst>
        </pc:sldLayoutChg>
        <pc:sldLayoutChg chg="setBg">
          <pc:chgData name="大祐 近藤" userId="d7b9c57dec2cb7b2" providerId="LiveId" clId="{A5C5C2E1-6080-4A23-A2FE-EC7D97A16C37}" dt="2022-01-28T14:23:45.513" v="171"/>
          <pc:sldLayoutMkLst>
            <pc:docMk/>
            <pc:sldMasterMk cId="4286469658" sldId="2147483648"/>
            <pc:sldLayoutMk cId="1236969136" sldId="2147483655"/>
          </pc:sldLayoutMkLst>
        </pc:sldLayoutChg>
        <pc:sldLayoutChg chg="setBg">
          <pc:chgData name="大祐 近藤" userId="d7b9c57dec2cb7b2" providerId="LiveId" clId="{A5C5C2E1-6080-4A23-A2FE-EC7D97A16C37}" dt="2022-01-28T14:23:45.513" v="171"/>
          <pc:sldLayoutMkLst>
            <pc:docMk/>
            <pc:sldMasterMk cId="4286469658" sldId="2147483648"/>
            <pc:sldLayoutMk cId="1054954427" sldId="2147483656"/>
          </pc:sldLayoutMkLst>
        </pc:sldLayoutChg>
        <pc:sldLayoutChg chg="setBg">
          <pc:chgData name="大祐 近藤" userId="d7b9c57dec2cb7b2" providerId="LiveId" clId="{A5C5C2E1-6080-4A23-A2FE-EC7D97A16C37}" dt="2022-01-28T14:23:45.513" v="171"/>
          <pc:sldLayoutMkLst>
            <pc:docMk/>
            <pc:sldMasterMk cId="4286469658" sldId="2147483648"/>
            <pc:sldLayoutMk cId="3414960002" sldId="2147483657"/>
          </pc:sldLayoutMkLst>
        </pc:sldLayoutChg>
        <pc:sldLayoutChg chg="setBg">
          <pc:chgData name="大祐 近藤" userId="d7b9c57dec2cb7b2" providerId="LiveId" clId="{A5C5C2E1-6080-4A23-A2FE-EC7D97A16C37}" dt="2022-01-28T14:23:45.513" v="171"/>
          <pc:sldLayoutMkLst>
            <pc:docMk/>
            <pc:sldMasterMk cId="4286469658" sldId="2147483648"/>
            <pc:sldLayoutMk cId="3569548" sldId="2147483658"/>
          </pc:sldLayoutMkLst>
        </pc:sldLayoutChg>
        <pc:sldLayoutChg chg="setBg">
          <pc:chgData name="大祐 近藤" userId="d7b9c57dec2cb7b2" providerId="LiveId" clId="{A5C5C2E1-6080-4A23-A2FE-EC7D97A16C37}" dt="2022-01-28T14:23:45.513" v="171"/>
          <pc:sldLayoutMkLst>
            <pc:docMk/>
            <pc:sldMasterMk cId="4286469658" sldId="2147483648"/>
            <pc:sldLayoutMk cId="662669533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0335F-8BE0-49E8-95FF-1A2A721562EA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CE67C-64D2-4F28-9BE9-1E9C0BC28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44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43635-671F-49B2-9550-ED43E63E1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A9125E-F65E-4203-BC6E-A11342DB7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70D172-2C06-4C92-B875-F24901B3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4943-2568-46B4-B95A-8CB9A69DF1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3517EA-6393-43A1-9E8F-11142813F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A1EF49-8293-4087-A34E-7F0EE77E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BCD7-5E76-44D2-AB91-8F41641EB5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20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76F0B1-5C07-4373-A85F-5F5B93E2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A6F9E82-B587-4327-AF49-97E76C795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0DE3E1-1279-41CE-B278-308E5A23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4943-2568-46B4-B95A-8CB9A69DF1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696B28-3A6E-48E5-9696-CA397E5A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C39191-34BF-485C-8F49-464BB19D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BCD7-5E76-44D2-AB91-8F41641EB5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54F5F9-2669-4BB0-8479-0CD8C3224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0C880A-6DF4-4ACE-AA1A-EB6F975B4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FA545D-6195-42B3-8913-823C0BFD4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4943-2568-46B4-B95A-8CB9A69DF1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6CA342-3ABE-491B-BA4C-B57D99771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564D25-755B-4975-80BD-72E2C954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BCD7-5E76-44D2-AB91-8F41641EB5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66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9DFFC-5849-467B-A112-28D1BC52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95D16E-A536-45B8-A85C-BC7256FB7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73231F-2501-4534-AA91-A80C0C6CF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4943-2568-46B4-B95A-8CB9A69DF1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B8726E-2C98-4D06-A190-46C8D586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76F661-9CCC-4524-B7A1-61A6B2DB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BCD7-5E76-44D2-AB91-8F41641EB5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18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A7C5B4-28FA-4ABD-897D-4374C8A2D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042966-C8C3-49D5-8126-9DC552DAC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FB078E-6807-40A0-81DA-D151C0A0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4943-2568-46B4-B95A-8CB9A69DF1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121841-234E-49D4-A5EB-D2A6BAD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C3B20B-A48E-4CB8-ABBF-3FD83C9C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BCD7-5E76-44D2-AB91-8F41641EB5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84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78290A-F8E6-42F0-9854-0473F053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47C619-0518-41C4-9B94-3AC178C59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8B09BB-2B4E-4E17-91FA-6AFB52530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44BDBD-3DE4-4262-9741-19D9916C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4943-2568-46B4-B95A-8CB9A69DF1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D605E0-2D2F-4322-B44A-23131056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32034E-31A7-4321-9AD7-C8A0E2B9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BCD7-5E76-44D2-AB91-8F41641EB5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95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6E9AD-6803-4B99-9D16-4378D55C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EBE358-7339-4E7D-8C24-AC0CE7FA0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99ABF5-921D-46D0-A287-18B6C691E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9C97B8-2137-48C8-B77E-95A43BFD6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FFCCFE-FEC5-4B71-A5D3-71634B409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363C34-C9A5-4A83-BF78-5C8724294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4943-2568-46B4-B95A-8CB9A69DF1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0ADEA4-EB18-44D8-AE36-5E50F5C2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490DC1-77BC-43F6-86C8-780E7EBA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BCD7-5E76-44D2-AB91-8F41641EB5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2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5B52F7-E163-4D95-8591-68D51C3A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576AA3A-74A3-4437-8CC1-3BD64124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4943-2568-46B4-B95A-8CB9A69DF1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911E9C-1861-4A09-B53C-3AD62C75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41F873-B115-4B40-9B23-33D82A20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BCD7-5E76-44D2-AB91-8F41641EB5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41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AED3262-51DD-4FBB-9DA3-890ABDFB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4943-2568-46B4-B95A-8CB9A69DF1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D895A60-6636-4B25-974F-1AE4C8E2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0E92E25-7945-4017-8498-1EE1A2D3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BCD7-5E76-44D2-AB91-8F41641EB5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96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D36B96-9C86-4CEF-BE25-D0EAA4B2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BF504F-522A-462A-B2A0-F443E669D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038838-9B03-444C-83D5-A52C0EDCC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F92457-81EE-4E3E-8FC1-976ABA3D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4943-2568-46B4-B95A-8CB9A69DF1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991F01-16CA-4CA4-BBF6-A825CCD5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E07594-C3A4-4D4C-9537-0632C8B1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BCD7-5E76-44D2-AB91-8F41641EB5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95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539AB9-5B90-48C9-B6B3-B0A6C3D24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FF8AB97-0807-4041-A2BA-5C15D80C5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195387-C31B-4F05-B3D5-67825430D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DFB609-B332-45EC-BB1A-91D2D21E8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4943-2568-46B4-B95A-8CB9A69DF1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61BC1C-BB6D-45D8-A4A1-A5036B7E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484B8D-E9FF-4D31-A48E-05675108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BCD7-5E76-44D2-AB91-8F41641EB5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96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818A054-8691-42C7-BC7B-36E253AC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24AF69-D59B-4D08-9031-78A406DAA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EB6839-EC5E-4B63-9C2A-D1D664509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34943-2568-46B4-B95A-8CB9A69DF1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2B36E9-A412-4977-97D8-B41ABFF10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8A3932-8019-4356-92AD-B740488C7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ABCD7-5E76-44D2-AB91-8F41641EB5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46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BF0D61D-5ADD-4FBF-9B2F-8AD806C27041}"/>
              </a:ext>
            </a:extLst>
          </p:cNvPr>
          <p:cNvSpPr txBox="1"/>
          <p:nvPr/>
        </p:nvSpPr>
        <p:spPr>
          <a:xfrm>
            <a:off x="2325570" y="505861"/>
            <a:ext cx="79959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416729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C5E7D07-A891-4387-B42D-F769B9149210}"/>
              </a:ext>
            </a:extLst>
          </p:cNvPr>
          <p:cNvSpPr txBox="1"/>
          <p:nvPr/>
        </p:nvSpPr>
        <p:spPr>
          <a:xfrm>
            <a:off x="2306320" y="1016000"/>
            <a:ext cx="79959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/>
              <a:t>全体の構成</a:t>
            </a:r>
            <a:endParaRPr kumimoji="1" lang="en-US" altLang="ja-JP" sz="6600" dirty="0"/>
          </a:p>
          <a:p>
            <a:pPr algn="ctr"/>
            <a:r>
              <a:rPr lang="ja-JP" altLang="en-US" sz="6600" dirty="0"/>
              <a:t>今回の発表スコープ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79660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C5E7D07-A891-4387-B42D-F769B9149210}"/>
              </a:ext>
            </a:extLst>
          </p:cNvPr>
          <p:cNvSpPr txBox="1"/>
          <p:nvPr/>
        </p:nvSpPr>
        <p:spPr>
          <a:xfrm>
            <a:off x="2306320" y="1016000"/>
            <a:ext cx="79959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/>
              <a:t>問題の説明</a:t>
            </a:r>
          </a:p>
        </p:txBody>
      </p:sp>
    </p:spTree>
    <p:extLst>
      <p:ext uri="{BB962C8B-B14F-4D97-AF65-F5344CB8AC3E}">
        <p14:creationId xmlns:p14="http://schemas.microsoft.com/office/powerpoint/2010/main" val="227487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C5E7D07-A891-4387-B42D-F769B9149210}"/>
              </a:ext>
            </a:extLst>
          </p:cNvPr>
          <p:cNvSpPr txBox="1"/>
          <p:nvPr/>
        </p:nvSpPr>
        <p:spPr>
          <a:xfrm>
            <a:off x="2306320" y="1016000"/>
            <a:ext cx="79959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/>
              <a:t>解き方</a:t>
            </a:r>
          </a:p>
        </p:txBody>
      </p:sp>
    </p:spTree>
    <p:extLst>
      <p:ext uri="{BB962C8B-B14F-4D97-AF65-F5344CB8AC3E}">
        <p14:creationId xmlns:p14="http://schemas.microsoft.com/office/powerpoint/2010/main" val="279244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391E7D-3FC5-4198-A695-E908EE214F5C}"/>
              </a:ext>
            </a:extLst>
          </p:cNvPr>
          <p:cNvSpPr txBox="1"/>
          <p:nvPr/>
        </p:nvSpPr>
        <p:spPr>
          <a:xfrm>
            <a:off x="2306320" y="1016000"/>
            <a:ext cx="79959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/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426181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3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</Words>
  <Application>Microsoft Office PowerPoint</Application>
  <PresentationFormat>ワイド画面</PresentationFormat>
  <Paragraphs>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Arial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大祐 近藤</dc:creator>
  <cp:lastModifiedBy>大祐 近藤</cp:lastModifiedBy>
  <cp:revision>2</cp:revision>
  <dcterms:created xsi:type="dcterms:W3CDTF">2022-01-28T12:54:51Z</dcterms:created>
  <dcterms:modified xsi:type="dcterms:W3CDTF">2022-01-28T14:33:01Z</dcterms:modified>
</cp:coreProperties>
</file>