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301" r:id="rId34"/>
    <p:sldId id="295" r:id="rId35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461" autoAdjust="0"/>
  </p:normalViewPr>
  <p:slideViewPr>
    <p:cSldViewPr>
      <p:cViewPr varScale="1">
        <p:scale>
          <a:sx n="77" d="100"/>
          <a:sy n="77" d="100"/>
        </p:scale>
        <p:origin x="80" y="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2019/3/4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2019/3/4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docs/api/menu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158308" y="6045068"/>
            <a:ext cx="6565092" cy="529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35D5B-0D6B-4A6A-8E22-440E0A106D0C}"/>
              </a:ext>
            </a:extLst>
          </p:cNvPr>
          <p:cNvSpPr txBox="1"/>
          <p:nvPr/>
        </p:nvSpPr>
        <p:spPr>
          <a:xfrm>
            <a:off x="693812" y="5445224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Digi Kyokasho NK-R" panose="02020400000000000000" pitchFamily="18" charset="-128"/>
                <a:ea typeface="UD Digi Kyokasho NK-R" panose="02020400000000000000" pitchFamily="18" charset="-128"/>
                <a:hlinkClick r:id="rId3"/>
              </a:rPr>
              <a:t>https://electronjs.org/docs/api/menu</a:t>
            </a:r>
            <a:endParaRPr kumimoji="1" lang="ja-JP" alt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electron-packager</a:t>
            </a:r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501008"/>
            <a:ext cx="1011522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の拡張は使える </a:t>
            </a:r>
            <a:r>
              <a:rPr lang="en-US" altLang="ja-JP" dirty="0"/>
              <a:t>(</a:t>
            </a:r>
            <a:r>
              <a:rPr lang="en-US" altLang="ja-JP" dirty="0" err="1"/>
              <a:t>Vue</a:t>
            </a:r>
            <a:r>
              <a:rPr lang="en-US" altLang="ja-JP" dirty="0"/>
              <a:t>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b="1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pPr algn="ctr"/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b="1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7604938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US" altLang="ja-JP" b="1" dirty="0"/>
              <a:t>( </a:t>
            </a:r>
            <a:r>
              <a:rPr lang="ja-JP" altLang="en-US" b="1" dirty="0"/>
              <a:t>＾</a:t>
            </a:r>
            <a:r>
              <a:rPr lang="en-US" altLang="ja-JP" b="1" dirty="0"/>
              <a:t>ω</a:t>
            </a:r>
            <a:r>
              <a:rPr lang="ja-JP" altLang="en-US" b="1" dirty="0"/>
              <a:t>＾</a:t>
            </a:r>
            <a:r>
              <a:rPr lang="en-US" altLang="ja-JP" b="1" dirty="0"/>
              <a:t>)</a:t>
            </a:r>
          </a:p>
          <a:p>
            <a:pPr algn="ctr"/>
            <a:r>
              <a:rPr lang="en-US" altLang="ja-JP" b="1" dirty="0"/>
              <a:t>≡⊃⊂≡ </a:t>
            </a:r>
          </a:p>
          <a:p>
            <a:pPr algn="ctr"/>
            <a:r>
              <a:rPr lang="ja-JP" altLang="en-US" b="1" dirty="0"/>
              <a:t>こうじゃ</a:t>
            </a:r>
            <a:r>
              <a:rPr lang="en-US" altLang="ja-JP" b="1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Electron </a:t>
            </a:r>
            <a:r>
              <a:rPr kumimoji="1" lang="ja-JP" altLang="en-US" dirty="0"/>
              <a:t>メニューに対応させようとかすると独自実装が</a:t>
            </a:r>
            <a:endParaRPr kumimoji="1" lang="en-US" altLang="ja-JP" dirty="0"/>
          </a:p>
          <a:p>
            <a:r>
              <a:rPr lang="en-US" altLang="ja-JP" dirty="0"/>
              <a:t>Renderer </a:t>
            </a:r>
            <a:r>
              <a:rPr lang="ja-JP" altLang="en-US" dirty="0"/>
              <a:t>と アセットの連携部分どうする？</a:t>
            </a:r>
            <a:endParaRPr lang="en-US" altLang="ja-JP" dirty="0"/>
          </a:p>
          <a:p>
            <a:r>
              <a:rPr lang="ja-JP" altLang="en-US" dirty="0"/>
              <a:t>ルートコンポーネントを別途用意して分離？</a:t>
            </a:r>
            <a:endParaRPr lang="en-US" altLang="ja-JP" dirty="0"/>
          </a:p>
          <a:p>
            <a:r>
              <a:rPr lang="ja-JP" altLang="en-US" dirty="0"/>
              <a:t>ちゃんと設計しないと・・・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94519" y="1498600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10070318" y="3486657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10016599" y="522920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Electron</a:t>
            </a:r>
            <a:r>
              <a:rPr lang="ja-JP" altLang="en-US" dirty="0"/>
              <a:t> かなり充実してきてる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のツールチェインや知識も活かせる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は廃れるかもしれないけど・・・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1ED6A10-3BF9-467D-97D4-5B5EA3132B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76672"/>
            <a:ext cx="5798135" cy="6048672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628D9E-221B-4D3C-B520-8AAC1485F7C6}"/>
              </a:ext>
            </a:extLst>
          </p:cNvPr>
          <p:cNvSpPr/>
          <p:nvPr/>
        </p:nvSpPr>
        <p:spPr>
          <a:xfrm>
            <a:off x="6310436" y="1052736"/>
            <a:ext cx="56166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クロスプラットフォーム対応はロマンである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各プラットフォームに最適な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UX </a:t>
            </a:r>
            <a:r>
              <a:rPr lang="ja-JP" altLang="en-US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を提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供するのは難しい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ツールならそれほど気にしなくても・・</a:t>
            </a:r>
            <a:endParaRPr kumimoji="1"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kumimoji="1"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色々作ってみよう！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5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05980" y="4531767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069DE-E86A-4393-BE49-AF8D0FE931BC}"/>
              </a:ext>
            </a:extLst>
          </p:cNvPr>
          <p:cNvSpPr txBox="1"/>
          <p:nvPr/>
        </p:nvSpPr>
        <p:spPr>
          <a:xfrm>
            <a:off x="3358108" y="2075364"/>
            <a:ext cx="4392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Enjoy!!</a:t>
            </a:r>
            <a:endParaRPr kumimoji="1" lang="ja-JP" altLang="en-US" sz="9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Picture 6" descr="é¢é£ç»å">
            <a:extLst>
              <a:ext uri="{FF2B5EF4-FFF2-40B4-BE49-F238E27FC236}">
                <a16:creationId xmlns:a16="http://schemas.microsoft.com/office/drawing/2014/main" id="{2AD91BFB-00EF-4DD6-9BF8-605F00F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311422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Angular / Polymer</a:t>
            </a:r>
          </a:p>
          <a:p>
            <a:r>
              <a:rPr lang="en-US" altLang="ja-JP" dirty="0"/>
              <a:t>React / Vue</a:t>
            </a:r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4.0.5)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A4FB5-6702-4C5D-8B0A-A7C0D35253E4}"/>
              </a:ext>
            </a:extLst>
          </p:cNvPr>
          <p:cNvSpPr txBox="1"/>
          <p:nvPr/>
        </p:nvSpPr>
        <p:spPr>
          <a:xfrm>
            <a:off x="2581554" y="5379556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え！？ 知らない？</a:t>
            </a: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  <a:p>
            <a:r>
              <a:rPr lang="en-US" altLang="ja-JP" dirty="0"/>
              <a:t>Windows </a:t>
            </a:r>
            <a:r>
              <a:rPr lang="ja-JP" altLang="en-US" dirty="0"/>
              <a:t>の通知領域や </a:t>
            </a:r>
            <a:r>
              <a:rPr lang="en-US" altLang="ja-JP" dirty="0"/>
              <a:t>macOS </a:t>
            </a:r>
            <a:r>
              <a:rPr lang="ja-JP" altLang="en-US" dirty="0"/>
              <a:t>のメニューバーにアイコンも置ける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05676" y="2996952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" y="5390601"/>
            <a:ext cx="5203940" cy="127643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70" y="5448632"/>
            <a:ext cx="5974617" cy="1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/>
              <a:t>など対応サイト増加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6747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独立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Chrome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OS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機能へのアクセス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サンドボックス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対応プラットフォーム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Windows / </a:t>
                      </a:r>
                      <a:r>
                        <a:rPr kumimoji="1" lang="en-US" altLang="ja-JP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Android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iOS / Windows / </a:t>
                      </a:r>
                      <a:r>
                        <a:rPr kumimoji="1" lang="en-US" altLang="ja-JP" baseline="0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</a:t>
                      </a:r>
                      <a:r>
                        <a:rPr kumimoji="1" lang="ja-JP" altLang="en-US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クロスブラウザ対応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Chromium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で動けば </a:t>
                      </a:r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考慮必要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3100</TotalTime>
  <Words>1378</Words>
  <Application>Microsoft Office PowerPoint</Application>
  <PresentationFormat>ユーザー設定</PresentationFormat>
  <Paragraphs>247</Paragraphs>
  <Slides>31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ＭＳ Ｐゴシック</vt:lpstr>
      <vt:lpstr>ＭＳ ゴシック</vt:lpstr>
      <vt:lpstr>UD Digi Kyokasho NK-R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lastModifiedBy>Kondoh Masahiro</cp:lastModifiedBy>
  <cp:revision>28</cp:revision>
  <dcterms:created xsi:type="dcterms:W3CDTF">2019-02-13T02:12:26Z</dcterms:created>
  <dcterms:modified xsi:type="dcterms:W3CDTF">2019-03-04T11:54:19Z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