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7" r:id="rId5"/>
    <p:sldId id="272" r:id="rId6"/>
    <p:sldId id="268" r:id="rId7"/>
    <p:sldId id="277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59" r:id="rId17"/>
    <p:sldId id="292" r:id="rId18"/>
    <p:sldId id="284" r:id="rId19"/>
    <p:sldId id="296" r:id="rId20"/>
    <p:sldId id="286" r:id="rId21"/>
    <p:sldId id="285" r:id="rId22"/>
    <p:sldId id="297" r:id="rId23"/>
    <p:sldId id="289" r:id="rId24"/>
    <p:sldId id="290" r:id="rId25"/>
    <p:sldId id="294" r:id="rId26"/>
    <p:sldId id="282" r:id="rId27"/>
    <p:sldId id="291" r:id="rId28"/>
    <p:sldId id="293" r:id="rId29"/>
    <p:sldId id="298" r:id="rId30"/>
    <p:sldId id="300" r:id="rId31"/>
    <p:sldId id="299" r:id="rId32"/>
    <p:sldId id="283" r:id="rId33"/>
    <p:sldId id="295" r:id="rId34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5461" autoAdjust="0"/>
  </p:normalViewPr>
  <p:slideViewPr>
    <p:cSldViewPr>
      <p:cViewPr varScale="1">
        <p:scale>
          <a:sx n="68" d="100"/>
          <a:sy n="68" d="100"/>
        </p:scale>
        <p:origin x="150" y="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7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50"/>
    </p:cViewPr>
  </p:sorter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2019/2/28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2019/2/28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nodejs.org/j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ndoumh/electron-stud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docs/api/menu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dium.com/@kitze/%EF%B8%8F-from-react-to-an-electron-app-ready-for-production-a0468ecb1da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ulatedGREG/electron-vu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sindresorhus/awesome-electron#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Early 2019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2019/03/01</a:t>
            </a:r>
          </a:p>
          <a:p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社内勉強会　近藤正裕</a:t>
            </a:r>
          </a:p>
        </p:txBody>
      </p:sp>
      <p:pic>
        <p:nvPicPr>
          <p:cNvPr id="1030" name="Picture 6" descr="é¢é£ç»å">
            <a:extLst>
              <a:ext uri="{FF2B5EF4-FFF2-40B4-BE49-F238E27FC236}">
                <a16:creationId xmlns:a16="http://schemas.microsoft.com/office/drawing/2014/main" id="{21F1D9F4-1F45-4FDC-9E99-21B33101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3212976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PWA </a:t>
            </a:r>
            <a:r>
              <a:rPr kumimoji="1" lang="ja-JP" altLang="en-US" dirty="0"/>
              <a:t>のサポート状況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Android </a:t>
            </a:r>
            <a:r>
              <a:rPr lang="ja-JP" altLang="en-US" dirty="0"/>
              <a:t>ではネイティブサポート </a:t>
            </a:r>
            <a:r>
              <a:rPr lang="en-US" altLang="ja-JP" dirty="0"/>
              <a:t>(</a:t>
            </a:r>
            <a:r>
              <a:rPr lang="ja-JP" altLang="en-US" dirty="0"/>
              <a:t>ストアにも出せるようになる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Chrome (Windows / macOS) </a:t>
            </a:r>
            <a:r>
              <a:rPr lang="ja-JP" altLang="en-US" dirty="0"/>
              <a:t>でもサポート</a:t>
            </a:r>
          </a:p>
          <a:p>
            <a:r>
              <a:rPr lang="en-US" altLang="ja-JP" dirty="0"/>
              <a:t>Windows </a:t>
            </a:r>
            <a:r>
              <a:rPr lang="ja-JP" altLang="en-US" dirty="0"/>
              <a:t>ではすでにストアアプリとして出せる </a:t>
            </a:r>
            <a:r>
              <a:rPr lang="en-US" altLang="ja-JP" dirty="0"/>
              <a:t>(Edge </a:t>
            </a:r>
            <a:r>
              <a:rPr lang="ja-JP" altLang="en-US" dirty="0"/>
              <a:t>ベース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iOS </a:t>
            </a:r>
            <a:r>
              <a:rPr lang="ja-JP" altLang="en-US" dirty="0"/>
              <a:t>は </a:t>
            </a:r>
            <a:r>
              <a:rPr lang="en-US" altLang="ja-JP" dirty="0"/>
              <a:t>11.3 </a:t>
            </a:r>
            <a:r>
              <a:rPr lang="ja-JP" altLang="en-US" dirty="0"/>
              <a:t>で対応しているがイマイチ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Cordova </a:t>
            </a:r>
            <a:r>
              <a:rPr lang="ja-JP" altLang="en-US" dirty="0"/>
              <a:t>や </a:t>
            </a:r>
            <a:r>
              <a:rPr lang="en-US" altLang="ja-JP" dirty="0"/>
              <a:t>Ionic </a:t>
            </a:r>
            <a:r>
              <a:rPr lang="ja-JP" altLang="en-US" dirty="0"/>
              <a:t>などのハイブリッドアプリフレームワーク使わなくても、プラットフォーム側で </a:t>
            </a:r>
            <a:r>
              <a:rPr lang="en-US" altLang="ja-JP" dirty="0"/>
              <a:t>PWA </a:t>
            </a:r>
            <a:r>
              <a:rPr lang="ja-JP" altLang="en-US" dirty="0"/>
              <a:t>をファーストクラス扱いしてくれるようになってきている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95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React Native </a:t>
            </a:r>
            <a:r>
              <a:rPr kumimoji="1" lang="ja-JP" altLang="en-US" dirty="0"/>
              <a:t>との比較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React-way </a:t>
            </a:r>
            <a:r>
              <a:rPr lang="ja-JP" altLang="en-US" dirty="0"/>
              <a:t>を </a:t>
            </a:r>
            <a:r>
              <a:rPr lang="en-US" altLang="ja-JP" dirty="0"/>
              <a:t>Native Component </a:t>
            </a:r>
            <a:r>
              <a:rPr lang="ja-JP" altLang="en-US" dirty="0"/>
              <a:t>上で実現する</a:t>
            </a:r>
          </a:p>
          <a:p>
            <a:pPr lvl="1"/>
            <a:r>
              <a:rPr lang="en-US" altLang="ja-JP" dirty="0"/>
              <a:t>DOM </a:t>
            </a:r>
            <a:r>
              <a:rPr lang="ja-JP" altLang="en-US" dirty="0"/>
              <a:t>操作は </a:t>
            </a:r>
            <a:r>
              <a:rPr lang="en-US" altLang="ja-JP" dirty="0"/>
              <a:t>JS </a:t>
            </a:r>
            <a:r>
              <a:rPr lang="ja-JP" altLang="en-US" dirty="0"/>
              <a:t>だが </a:t>
            </a:r>
            <a:r>
              <a:rPr lang="en-US" altLang="ja-JP" dirty="0"/>
              <a:t>UI </a:t>
            </a:r>
            <a:r>
              <a:rPr lang="ja-JP" altLang="en-US" dirty="0"/>
              <a:t>はあくまで </a:t>
            </a:r>
            <a:r>
              <a:rPr lang="en-US" altLang="ja-JP" dirty="0"/>
              <a:t>Native</a:t>
            </a:r>
          </a:p>
          <a:p>
            <a:pPr lvl="1"/>
            <a:r>
              <a:rPr lang="ja-JP" altLang="en-US" dirty="0"/>
              <a:t>各プラットフォームのストアにも出せる</a:t>
            </a:r>
            <a:endParaRPr lang="en-US" altLang="ja-JP" dirty="0"/>
          </a:p>
          <a:p>
            <a:pPr lvl="1"/>
            <a:r>
              <a:rPr lang="en-US" altLang="ja-JP" dirty="0"/>
              <a:t>React </a:t>
            </a:r>
            <a:r>
              <a:rPr lang="ja-JP" altLang="en-US" dirty="0"/>
              <a:t>エンジニアには有利</a:t>
            </a:r>
            <a:endParaRPr lang="en-US" altLang="ja-JP" dirty="0"/>
          </a:p>
          <a:p>
            <a:pPr lvl="1"/>
            <a:r>
              <a:rPr lang="ja-JP" altLang="en-US" dirty="0"/>
              <a:t>位置づけは </a:t>
            </a:r>
            <a:r>
              <a:rPr lang="en-US" altLang="ja-JP" dirty="0"/>
              <a:t>Xamarin </a:t>
            </a:r>
            <a:r>
              <a:rPr lang="ja-JP" altLang="en-US" dirty="0"/>
              <a:t>に近い</a:t>
            </a:r>
          </a:p>
          <a:p>
            <a:r>
              <a:rPr lang="en-US" altLang="ja-JP" dirty="0"/>
              <a:t>Desktop </a:t>
            </a:r>
            <a:r>
              <a:rPr lang="ja-JP" altLang="en-US" dirty="0"/>
              <a:t>向けには </a:t>
            </a:r>
            <a:r>
              <a:rPr lang="en-US" altLang="ja-JP" dirty="0"/>
              <a:t>Proton Native </a:t>
            </a:r>
            <a:r>
              <a:rPr lang="ja-JP" altLang="en-US" dirty="0"/>
              <a:t>というプロジェクトがある。</a:t>
            </a:r>
            <a:endParaRPr lang="en-US" altLang="ja-JP" dirty="0"/>
          </a:p>
          <a:p>
            <a:pPr lvl="1"/>
            <a:r>
              <a:rPr lang="ja-JP" altLang="en-US" dirty="0"/>
              <a:t>流行るかは謎。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4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 </a:t>
            </a:r>
            <a:r>
              <a:rPr kumimoji="1" lang="ja-JP" altLang="en-US" dirty="0"/>
              <a:t>の活用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</a:t>
            </a:r>
            <a:r>
              <a:rPr lang="ja-JP" altLang="en-US" dirty="0"/>
              <a:t>対応していないサイトのアプリ化</a:t>
            </a:r>
          </a:p>
          <a:p>
            <a:pPr lvl="1"/>
            <a:r>
              <a:rPr lang="en-US" altLang="ja-JP" dirty="0"/>
              <a:t>Chrome </a:t>
            </a:r>
            <a:r>
              <a:rPr lang="ja-JP" altLang="en-US" dirty="0"/>
              <a:t>のタブに埋もれてしまうサイトを </a:t>
            </a:r>
            <a:r>
              <a:rPr lang="en-US" altLang="ja-JP" dirty="0"/>
              <a:t>OS </a:t>
            </a:r>
            <a:r>
              <a:rPr lang="ja-JP" altLang="en-US" dirty="0"/>
              <a:t>のタスクバーで管理</a:t>
            </a:r>
          </a:p>
          <a:p>
            <a:r>
              <a:rPr lang="en-US" altLang="ja-JP" dirty="0"/>
              <a:t>Web </a:t>
            </a:r>
            <a:r>
              <a:rPr lang="ja-JP" altLang="en-US" dirty="0"/>
              <a:t>サービスの </a:t>
            </a:r>
            <a:r>
              <a:rPr lang="en-US" altLang="ja-JP" dirty="0"/>
              <a:t>(</a:t>
            </a:r>
            <a:r>
              <a:rPr lang="ja-JP" altLang="en-US" dirty="0"/>
              <a:t>野良</a:t>
            </a:r>
            <a:r>
              <a:rPr lang="en-US" altLang="ja-JP" dirty="0"/>
              <a:t>) </a:t>
            </a:r>
            <a:r>
              <a:rPr lang="ja-JP" altLang="en-US" dirty="0"/>
              <a:t>クライアント</a:t>
            </a:r>
          </a:p>
          <a:p>
            <a:r>
              <a:rPr lang="ja-JP" altLang="en-US" dirty="0"/>
              <a:t>クロスプラットフォーム展開の基盤として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3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C307A-F1D3-405D-88A0-490133C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56BDD-9B53-429A-B09C-CECF1319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Node.js </a:t>
            </a:r>
            <a:r>
              <a:rPr kumimoji="1" lang="ja-JP" altLang="en-US" dirty="0"/>
              <a:t>をインストール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https://nodejs.org/ja/</a:t>
            </a:r>
            <a:endParaRPr kumimoji="1" lang="en-US" altLang="ja-JP" dirty="0"/>
          </a:p>
          <a:p>
            <a:r>
              <a:rPr kumimoji="1" lang="ja-JP" altLang="en-US" dirty="0"/>
              <a:t>公式の </a:t>
            </a:r>
            <a:r>
              <a:rPr kumimoji="1" lang="en-US" altLang="ja-JP" dirty="0"/>
              <a:t>Quick Start </a:t>
            </a:r>
            <a:r>
              <a:rPr kumimoji="1" lang="ja-JP" altLang="en-US" dirty="0"/>
              <a:t>プロジェクトから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3"/>
              </a:rPr>
              <a:t>https://electronjs.org/</a:t>
            </a:r>
            <a:endParaRPr lang="en-US" altLang="ja-JP" dirty="0"/>
          </a:p>
          <a:p>
            <a:r>
              <a:rPr kumimoji="1" lang="ja-JP" altLang="en-US" dirty="0"/>
              <a:t>実装例は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4"/>
              </a:rPr>
              <a:t>https://github.com/kondoumh/electron-study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B3EA24-143A-423A-8B32-FE404AA7FAC5}"/>
              </a:ext>
            </a:extLst>
          </p:cNvPr>
          <p:cNvSpPr txBox="1"/>
          <p:nvPr/>
        </p:nvSpPr>
        <p:spPr>
          <a:xfrm>
            <a:off x="4222204" y="4797152"/>
            <a:ext cx="777686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E668"/>
                </a:solidFill>
              </a:rPr>
              <a:t>$ git clone https://github.com/electron/electron-quick-start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cd 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install &amp;&amp;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5039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WebView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electron-quick-start </a:t>
            </a:r>
            <a:r>
              <a:rPr kumimoji="1" lang="ja-JP" altLang="en-US" dirty="0"/>
              <a:t>をコピー</a:t>
            </a:r>
            <a:endParaRPr kumimoji="1" lang="en-US" altLang="ja-JP" dirty="0"/>
          </a:p>
          <a:p>
            <a:r>
              <a:rPr lang="en-US" altLang="ja-JP" dirty="0"/>
              <a:t>&lt;</a:t>
            </a:r>
            <a:r>
              <a:rPr lang="en-US" altLang="ja-JP" dirty="0" err="1"/>
              <a:t>webview</a:t>
            </a:r>
            <a:r>
              <a:rPr lang="en-US" altLang="ja-JP" dirty="0"/>
              <a:t>&gt; </a:t>
            </a:r>
            <a:r>
              <a:rPr lang="ja-JP" altLang="en-US" dirty="0"/>
              <a:t>タグを追加 </a:t>
            </a:r>
            <a:r>
              <a:rPr lang="en-US" altLang="ja-JP" dirty="0"/>
              <a:t>(GitHub </a:t>
            </a:r>
            <a:r>
              <a:rPr lang="ja-JP" altLang="en-US" dirty="0"/>
              <a:t>を指定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タイトル変更</a:t>
            </a:r>
            <a:endParaRPr lang="en-US" altLang="ja-JP" dirty="0"/>
          </a:p>
          <a:p>
            <a:r>
              <a:rPr kumimoji="1" lang="ja-JP" altLang="en-US" dirty="0"/>
              <a:t>スタイル調整</a:t>
            </a:r>
          </a:p>
        </p:txBody>
      </p:sp>
    </p:spTree>
    <p:extLst>
      <p:ext uri="{BB962C8B-B14F-4D97-AF65-F5344CB8AC3E}">
        <p14:creationId xmlns:p14="http://schemas.microsoft.com/office/powerpoint/2010/main" val="25537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1628800"/>
            <a:ext cx="639564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アプリにメニューを追加してみよう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main.js</a:t>
            </a:r>
          </a:p>
          <a:p>
            <a:pPr lvl="1"/>
            <a:r>
              <a:rPr kumimoji="1" lang="en-US" altLang="ja-JP" dirty="0"/>
              <a:t>Menu</a:t>
            </a:r>
            <a:r>
              <a:rPr kumimoji="1" lang="ja-JP" altLang="en-US" dirty="0"/>
              <a:t> オブジェクトを </a:t>
            </a:r>
            <a:r>
              <a:rPr kumimoji="1" lang="en-US" altLang="ja-JP" dirty="0"/>
              <a:t>import</a:t>
            </a:r>
          </a:p>
          <a:p>
            <a:pPr lvl="1"/>
            <a:r>
              <a:rPr kumimoji="1" lang="en-US" altLang="ja-JP" dirty="0" err="1"/>
              <a:t>MenuTemplate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lvl="2"/>
            <a:r>
              <a:rPr lang="en-US" altLang="ja-JP" dirty="0"/>
              <a:t>role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kumimoji="1" lang="ja-JP" altLang="en-US" dirty="0"/>
              <a:t>独自メニューの追加 </a:t>
            </a:r>
            <a:r>
              <a:rPr kumimoji="1" lang="en-US" altLang="ja-JP" dirty="0"/>
              <a:t>(</a:t>
            </a:r>
            <a:r>
              <a:rPr lang="ja-JP" altLang="en-US" dirty="0"/>
              <a:t>戻る、進む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イベント送信の実装</a:t>
            </a:r>
            <a:endParaRPr kumimoji="1" lang="en-US" altLang="ja-JP" dirty="0"/>
          </a:p>
          <a:p>
            <a:r>
              <a:rPr lang="en-US" altLang="ja-JP" dirty="0"/>
              <a:t>renderer.js</a:t>
            </a:r>
          </a:p>
          <a:p>
            <a:pPr lvl="1"/>
            <a:r>
              <a:rPr lang="en-US" altLang="ja-JP" dirty="0" err="1"/>
              <a:t>ipcRenderer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import</a:t>
            </a:r>
          </a:p>
          <a:p>
            <a:pPr lvl="1"/>
            <a:r>
              <a:rPr lang="ja-JP" altLang="en-US" dirty="0"/>
              <a:t>イベントハンドラーの実装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5158308" y="6045068"/>
            <a:ext cx="6565092" cy="529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{ role: “</a:t>
            </a:r>
            <a:r>
              <a:rPr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toggledevtools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 }</a:t>
            </a:r>
            <a:r>
              <a:rPr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の追加で</a:t>
            </a:r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DevTools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使えます</a:t>
            </a:r>
            <a:endParaRPr kumimoji="1" lang="en-US" altLang="ja-JP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5" name="雲形吹き出し 4"/>
          <p:cNvSpPr/>
          <p:nvPr/>
        </p:nvSpPr>
        <p:spPr>
          <a:xfrm>
            <a:off x="7606580" y="1354707"/>
            <a:ext cx="3744416" cy="2002285"/>
          </a:xfrm>
          <a:prstGeom prst="cloudCallout">
            <a:avLst>
              <a:gd name="adj1" fmla="val -66024"/>
              <a:gd name="adj2" fmla="val 121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デフォルトのメニュー取得して追加したいけど、動的変更できないっぽい</a:t>
            </a:r>
            <a:endParaRPr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3627124"/>
            <a:ext cx="4104456" cy="21478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C35D5B-0D6B-4A6A-8E22-440E0A106D0C}"/>
              </a:ext>
            </a:extLst>
          </p:cNvPr>
          <p:cNvSpPr txBox="1"/>
          <p:nvPr/>
        </p:nvSpPr>
        <p:spPr>
          <a:xfrm>
            <a:off x="693812" y="5445224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Digi Kyokasho NK-R" panose="02020400000000000000" pitchFamily="18" charset="-128"/>
                <a:ea typeface="UD Digi Kyokasho NK-R" panose="02020400000000000000" pitchFamily="18" charset="-128"/>
                <a:hlinkClick r:id="rId3"/>
              </a:rPr>
              <a:t>https://electronjs.org/docs/api/menu</a:t>
            </a:r>
            <a:endParaRPr kumimoji="1" lang="ja-JP" alt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4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Scrapbox</a:t>
            </a:r>
            <a:r>
              <a:rPr lang="ja-JP" altLang="en-US" dirty="0"/>
              <a:t> </a:t>
            </a:r>
            <a:r>
              <a:rPr lang="en-US" altLang="ja-JP" dirty="0"/>
              <a:t>API </a:t>
            </a:r>
            <a:r>
              <a:rPr lang="ja-JP" altLang="en-US" dirty="0"/>
              <a:t>を使ってページ情報を取得</a:t>
            </a:r>
            <a:endParaRPr lang="en-US" altLang="ja-JP" dirty="0"/>
          </a:p>
          <a:p>
            <a:pPr lvl="1"/>
            <a:r>
              <a:rPr lang="ja-JP" altLang="en-US" dirty="0"/>
              <a:t>パスパラメータだけで取れます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JavaScript </a:t>
            </a:r>
            <a:r>
              <a:rPr kumimoji="1" lang="ja-JP" altLang="en-US" dirty="0"/>
              <a:t>の </a:t>
            </a:r>
            <a:r>
              <a:rPr lang="en-US" altLang="ja-JP" dirty="0"/>
              <a:t>fetch API </a:t>
            </a:r>
            <a:r>
              <a:rPr lang="ja-JP" altLang="en-US" dirty="0"/>
              <a:t>で</a:t>
            </a:r>
            <a:endParaRPr lang="en-US" altLang="ja-JP" dirty="0"/>
          </a:p>
          <a:p>
            <a:pPr lvl="2"/>
            <a:r>
              <a:rPr kumimoji="1" lang="en-US" altLang="ja-JP" dirty="0" err="1"/>
              <a:t>mamezou</a:t>
            </a:r>
            <a:r>
              <a:rPr kumimoji="1" lang="en-US" altLang="ja-JP" dirty="0"/>
              <a:t>-knowhow </a:t>
            </a:r>
            <a:r>
              <a:rPr kumimoji="1" lang="ja-JP" altLang="en-US" dirty="0"/>
              <a:t>ページは </a:t>
            </a:r>
            <a:r>
              <a:rPr kumimoji="1" lang="en-US" altLang="ja-JP" dirty="0"/>
              <a:t>private </a:t>
            </a:r>
            <a:r>
              <a:rPr kumimoji="1" lang="ja-JP" altLang="en-US" dirty="0"/>
              <a:t>なので </a:t>
            </a:r>
            <a:r>
              <a:rPr kumimoji="1" lang="en-US" altLang="ja-JP" dirty="0"/>
              <a:t>credentials </a:t>
            </a:r>
            <a:r>
              <a:rPr kumimoji="1" lang="ja-JP" altLang="en-US" dirty="0"/>
              <a:t>が必要</a:t>
            </a:r>
            <a:endParaRPr kumimoji="1" lang="en-US" altLang="ja-JP" dirty="0"/>
          </a:p>
          <a:p>
            <a:r>
              <a:rPr kumimoji="1" lang="ja-JP" altLang="en-US" dirty="0"/>
              <a:t>レンダリングしてみる</a:t>
            </a:r>
            <a:endParaRPr kumimoji="1" lang="en-US" altLang="ja-JP" dirty="0"/>
          </a:p>
          <a:p>
            <a:pPr lvl="1"/>
            <a:r>
              <a:rPr lang="en-US" altLang="ja-JP" dirty="0"/>
              <a:t>response </a:t>
            </a:r>
            <a:r>
              <a:rPr lang="ja-JP" altLang="en-US" dirty="0"/>
              <a:t>を </a:t>
            </a:r>
            <a:r>
              <a:rPr lang="en-US" altLang="ja-JP" dirty="0"/>
              <a:t>JSON</a:t>
            </a:r>
            <a:r>
              <a:rPr lang="ja-JP" altLang="en-US" dirty="0"/>
              <a:t> 変換</a:t>
            </a:r>
            <a:endParaRPr lang="en-US" altLang="ja-JP" dirty="0"/>
          </a:p>
          <a:p>
            <a:pPr lvl="1"/>
            <a:r>
              <a:rPr lang="en-US" altLang="ja-JP" dirty="0" err="1"/>
              <a:t>data.lines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/>
              <a:t>enumerate</a:t>
            </a:r>
          </a:p>
          <a:p>
            <a:pPr lvl="2"/>
            <a:r>
              <a:rPr lang="en-US" altLang="ja-JP" dirty="0" err="1"/>
              <a:t>line.text</a:t>
            </a:r>
            <a:r>
              <a:rPr lang="en-US" altLang="ja-JP" dirty="0"/>
              <a:t> </a:t>
            </a:r>
            <a:r>
              <a:rPr lang="ja-JP" altLang="en-US" dirty="0"/>
              <a:t>でテキストが取得可能</a:t>
            </a:r>
            <a:endParaRPr lang="en-US" altLang="ja-JP" dirty="0"/>
          </a:p>
          <a:p>
            <a:pPr lvl="1"/>
            <a:r>
              <a:rPr lang="en-US" altLang="ja-JP" dirty="0" err="1"/>
              <a:t>data.image</a:t>
            </a:r>
            <a:r>
              <a:rPr lang="en-US" altLang="ja-JP" dirty="0"/>
              <a:t> </a:t>
            </a:r>
            <a:r>
              <a:rPr lang="ja-JP" altLang="en-US" dirty="0"/>
              <a:t>から ページ </a:t>
            </a:r>
            <a:r>
              <a:rPr lang="en-US" altLang="ja-JP" dirty="0"/>
              <a:t>image </a:t>
            </a:r>
            <a:r>
              <a:rPr lang="ja-JP" altLang="en-US" dirty="0"/>
              <a:t>の </a:t>
            </a:r>
            <a:r>
              <a:rPr lang="en-US" altLang="ja-JP" dirty="0" err="1"/>
              <a:t>url</a:t>
            </a:r>
            <a:r>
              <a:rPr lang="en-US" altLang="ja-JP" dirty="0"/>
              <a:t> </a:t>
            </a:r>
            <a:r>
              <a:rPr lang="ja-JP" altLang="en-US" dirty="0"/>
              <a:t>が取れる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399133" y="4149080"/>
            <a:ext cx="5400600" cy="126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Scrapbox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は 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CORS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を許可していないので、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アプリだとエラーになるけど、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だとブラウザ外のため？ レンダーできてしまう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70" y="2620583"/>
            <a:ext cx="945105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2492896"/>
            <a:ext cx="4676756" cy="35283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78" y="2492896"/>
            <a:ext cx="4751437" cy="3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リリース以来</a:t>
            </a:r>
            <a:r>
              <a:rPr lang="en-US" altLang="ja-JP" dirty="0"/>
              <a:t>5</a:t>
            </a:r>
            <a:r>
              <a:rPr lang="ja-JP" altLang="en-US" dirty="0"/>
              <a:t>年以上。</a:t>
            </a:r>
            <a:r>
              <a:rPr lang="en-US" altLang="ja-JP" dirty="0"/>
              <a:t>(v4.0)</a:t>
            </a:r>
            <a:r>
              <a:rPr lang="ja-JP" altLang="en-US" dirty="0"/>
              <a:t> 熟成してきてます。</a:t>
            </a:r>
            <a:endParaRPr lang="en-US" altLang="ja-JP" dirty="0"/>
          </a:p>
          <a:p>
            <a:r>
              <a:rPr lang="ja-JP" altLang="en-US" dirty="0"/>
              <a:t>アプリ作ってみて理解したことをお話しします。</a:t>
            </a:r>
            <a:endParaRPr lang="en-US" altLang="ja-JP" dirty="0"/>
          </a:p>
          <a:p>
            <a:pPr lvl="1"/>
            <a:r>
              <a:rPr lang="ja-JP" altLang="en-US" dirty="0"/>
              <a:t>ブラウザにデスクトップのガワをつけただけと侮れません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などの類似技術との関係についても考察してみます。</a:t>
            </a:r>
            <a:endParaRPr lang="en-US" altLang="ja-JP" dirty="0"/>
          </a:p>
          <a:p>
            <a:r>
              <a:rPr lang="ja-JP" altLang="en-US" dirty="0"/>
              <a:t>簡単なハンズオンも用意してます。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たまには </a:t>
            </a:r>
            <a:r>
              <a:rPr lang="en-US" altLang="ja-JP" dirty="0"/>
              <a:t>UI </a:t>
            </a:r>
            <a:r>
              <a:rPr lang="ja-JP" altLang="en-US" dirty="0"/>
              <a:t>について語り合うのも一興ではないでしょうか。</a:t>
            </a:r>
          </a:p>
        </p:txBody>
      </p:sp>
    </p:spTree>
    <p:extLst>
      <p:ext uri="{BB962C8B-B14F-4D97-AF65-F5344CB8AC3E}">
        <p14:creationId xmlns:p14="http://schemas.microsoft.com/office/powerpoint/2010/main" val="161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実行可能なパッケージを作ってみよう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electron-packager 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electron-</a:t>
            </a:r>
            <a:r>
              <a:rPr lang="en-US" altLang="ja-JP" dirty="0" err="1"/>
              <a:t>pacager</a:t>
            </a:r>
            <a:endParaRPr lang="en-US" altLang="ja-JP" dirty="0"/>
          </a:p>
          <a:p>
            <a:r>
              <a:rPr kumimoji="1" lang="en-US" altLang="ja-JP" dirty="0" err="1"/>
              <a:t>package.json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scripts </a:t>
            </a:r>
            <a:r>
              <a:rPr kumimoji="1" lang="ja-JP" altLang="en-US" dirty="0"/>
              <a:t>にパッケージ用コマンド追加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パッケージコマンドを実行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kumimoji="1" lang="en-US" altLang="ja-JP" dirty="0" err="1"/>
              <a:t>npm</a:t>
            </a:r>
            <a:r>
              <a:rPr kumimoji="1" lang="en-US" altLang="ja-JP" dirty="0"/>
              <a:t> run package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501008"/>
            <a:ext cx="10115229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app.isPackaged</a:t>
            </a:r>
            <a:r>
              <a:rPr lang="en-US" altLang="ja-JP" dirty="0"/>
              <a:t> </a:t>
            </a:r>
            <a:r>
              <a:rPr lang="ja-JP" altLang="en-US" dirty="0"/>
              <a:t>プロパティ</a:t>
            </a:r>
            <a:endParaRPr lang="en-US" altLang="ja-JP" dirty="0"/>
          </a:p>
          <a:p>
            <a:pPr lvl="1"/>
            <a:r>
              <a:rPr lang="ja-JP" altLang="en-US" dirty="0"/>
              <a:t>デバッグ用のメニューを開発時だけ追加するなどが簡単</a:t>
            </a:r>
            <a:endParaRPr lang="en-US" altLang="ja-JP" dirty="0"/>
          </a:p>
          <a:p>
            <a:r>
              <a:rPr lang="en-US" altLang="ja-JP" dirty="0" err="1"/>
              <a:t>sessionStorage</a:t>
            </a:r>
            <a:r>
              <a:rPr lang="en-US" altLang="ja-JP" dirty="0"/>
              <a:t> / </a:t>
            </a:r>
            <a:r>
              <a:rPr lang="en-US" altLang="ja-JP" dirty="0" err="1"/>
              <a:t>localStorage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dirty="0"/>
              <a:t>Main process </a:t>
            </a:r>
            <a:r>
              <a:rPr lang="ja-JP" altLang="en-US" dirty="0"/>
              <a:t>では使えない</a:t>
            </a:r>
            <a:endParaRPr lang="en-US" altLang="ja-JP" dirty="0"/>
          </a:p>
          <a:p>
            <a:pPr lvl="1"/>
            <a:r>
              <a:rPr lang="en-US" altLang="ja-JP" dirty="0"/>
              <a:t>Window</a:t>
            </a:r>
            <a:r>
              <a:rPr lang="ja-JP" altLang="en-US" dirty="0"/>
              <a:t> ないので・・・。 </a:t>
            </a:r>
            <a:r>
              <a:rPr lang="en-US" altLang="ja-JP" dirty="0"/>
              <a:t>IPC </a:t>
            </a:r>
            <a:r>
              <a:rPr lang="ja-JP" altLang="en-US" dirty="0"/>
              <a:t>かファイル経由で</a:t>
            </a:r>
            <a:endParaRPr lang="en-US" altLang="ja-JP" dirty="0"/>
          </a:p>
          <a:p>
            <a:r>
              <a:rPr lang="en-US" altLang="ja-JP" dirty="0"/>
              <a:t>Chrome</a:t>
            </a:r>
            <a:r>
              <a:rPr lang="ja-JP" altLang="en-US" dirty="0"/>
              <a:t> の拡張は残念ながらノーサポート</a:t>
            </a:r>
            <a:endParaRPr lang="en-US" altLang="ja-JP" dirty="0"/>
          </a:p>
          <a:p>
            <a:pPr lvl="1"/>
            <a:r>
              <a:rPr lang="en-US" altLang="ja-JP" dirty="0" err="1" smtClean="0"/>
              <a:t>DevTools</a:t>
            </a:r>
            <a:r>
              <a:rPr lang="en-US" altLang="ja-JP" dirty="0" smtClean="0"/>
              <a:t> </a:t>
            </a:r>
            <a:r>
              <a:rPr lang="ja-JP" altLang="en-US" dirty="0"/>
              <a:t>の拡張は</a:t>
            </a:r>
            <a:r>
              <a:rPr lang="ja-JP" altLang="en-US" dirty="0" smtClean="0"/>
              <a:t>使える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Vue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Devtools</a:t>
            </a:r>
            <a:r>
              <a:rPr lang="en-US" altLang="ja-JP" dirty="0" smtClean="0"/>
              <a:t> </a:t>
            </a:r>
            <a:r>
              <a:rPr lang="ja-JP" altLang="en-US" dirty="0" smtClean="0"/>
              <a:t>など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kumimoji="1" lang="en-US" altLang="ja-JP" dirty="0" err="1"/>
              <a:t>macOS</a:t>
            </a:r>
            <a:r>
              <a:rPr kumimoji="1" lang="en-US" altLang="ja-JP" dirty="0"/>
              <a:t> only </a:t>
            </a:r>
            <a:r>
              <a:rPr kumimoji="1" lang="ja-JP" altLang="en-US" dirty="0"/>
              <a:t>な </a:t>
            </a:r>
            <a:r>
              <a:rPr kumimoji="1" lang="en-US" altLang="ja-JP" dirty="0"/>
              <a:t>API </a:t>
            </a:r>
            <a:r>
              <a:rPr kumimoji="1" lang="ja-JP" altLang="en-US" dirty="0"/>
              <a:t>がけっこうある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クロスプラットフォームなので、多用するのは微妙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10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クロスプラットフォームアプリ開発戦略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クライアントオンリーのアプリはあまり旨味がない</a:t>
            </a:r>
          </a:p>
          <a:p>
            <a:pPr lvl="1"/>
            <a:r>
              <a:rPr lang="en-US" altLang="ja-JP" dirty="0"/>
              <a:t>Web </a:t>
            </a:r>
            <a:r>
              <a:rPr lang="ja-JP" altLang="en-US" dirty="0"/>
              <a:t>で展開した方が多くのユーザにリーチできる</a:t>
            </a:r>
            <a:endParaRPr lang="en-US" altLang="ja-JP" dirty="0"/>
          </a:p>
          <a:p>
            <a:r>
              <a:rPr lang="ja-JP" altLang="en-US" dirty="0"/>
              <a:t>まず </a:t>
            </a:r>
            <a:r>
              <a:rPr lang="en-US" altLang="ja-JP" dirty="0"/>
              <a:t>PWA </a:t>
            </a:r>
            <a:r>
              <a:rPr lang="ja-JP" altLang="en-US" dirty="0"/>
              <a:t>で作る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の開発は、通常の </a:t>
            </a:r>
            <a:r>
              <a:rPr lang="en-US" altLang="ja-JP" dirty="0"/>
              <a:t>Web </a:t>
            </a:r>
            <a:r>
              <a:rPr lang="ja-JP" altLang="en-US" dirty="0"/>
              <a:t>開発</a:t>
            </a:r>
          </a:p>
          <a:p>
            <a:pPr lvl="1"/>
            <a:r>
              <a:rPr lang="en-US" altLang="ja-JP" dirty="0"/>
              <a:t>API </a:t>
            </a:r>
            <a:r>
              <a:rPr lang="ja-JP" altLang="en-US" dirty="0"/>
              <a:t>と画面のアセットを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サイトで管理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としてモバイルでの機能を完結させる</a:t>
            </a:r>
            <a:endParaRPr lang="en-US" altLang="ja-JP" dirty="0"/>
          </a:p>
          <a:p>
            <a:r>
              <a:rPr lang="ja-JP" altLang="en-US" dirty="0"/>
              <a:t>次に </a:t>
            </a:r>
            <a:r>
              <a:rPr lang="en-US" altLang="ja-JP" dirty="0"/>
              <a:t>Electron </a:t>
            </a:r>
            <a:r>
              <a:rPr lang="ja-JP" altLang="en-US" dirty="0"/>
              <a:t>アプリ化</a:t>
            </a:r>
          </a:p>
          <a:p>
            <a:pPr lvl="1"/>
            <a:r>
              <a:rPr lang="ja-JP" altLang="en-US" dirty="0"/>
              <a:t>デスクトップアプリとしての体裁</a:t>
            </a:r>
          </a:p>
          <a:p>
            <a:pPr lvl="1"/>
            <a:r>
              <a:rPr lang="ja-JP" altLang="en-US" dirty="0"/>
              <a:t>アセットを共有してアプリ化 </a:t>
            </a:r>
            <a:r>
              <a:rPr lang="en-US" altLang="ja-JP" dirty="0"/>
              <a:t>or </a:t>
            </a:r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 err="1"/>
              <a:t>でさくっ</a:t>
            </a:r>
            <a:r>
              <a:rPr lang="ja-JP" altLang="en-US" dirty="0"/>
              <a:t>と</a:t>
            </a:r>
          </a:p>
          <a:p>
            <a:pPr lvl="1"/>
            <a:r>
              <a:rPr lang="ja-JP" altLang="en-US" dirty="0"/>
              <a:t>デスクトップ独自機能の提供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2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8781" y="188863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これを</a:t>
            </a:r>
            <a:r>
              <a:rPr lang="en-US" altLang="ja-JP" dirty="0">
                <a:latin typeface="+mn-ea"/>
              </a:rPr>
              <a:t> Electron </a:t>
            </a:r>
            <a:r>
              <a:rPr lang="ja-JP" altLang="en-US" dirty="0">
                <a:latin typeface="+mn-ea"/>
              </a:rPr>
              <a:t>と合わせて</a:t>
            </a:r>
            <a:r>
              <a:rPr lang="en-US" altLang="ja-JP" dirty="0">
                <a:latin typeface="+mn-ea"/>
              </a:rPr>
              <a:t>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82685E-6864-4B8A-89FC-4A8F35767576}"/>
              </a:ext>
            </a:extLst>
          </p:cNvPr>
          <p:cNvSpPr txBox="1"/>
          <p:nvPr/>
        </p:nvSpPr>
        <p:spPr>
          <a:xfrm>
            <a:off x="3418781" y="49506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ここに </a:t>
            </a:r>
            <a:r>
              <a:rPr lang="en-US" altLang="ja-JP" dirty="0">
                <a:latin typeface="+mn-ea"/>
              </a:rPr>
              <a:t>PWA</a:t>
            </a:r>
            <a:r>
              <a:rPr lang="ja-JP" altLang="en-US" dirty="0">
                <a:latin typeface="+mn-ea"/>
              </a:rPr>
              <a:t> がある</a:t>
            </a:r>
            <a:r>
              <a:rPr lang="ja-JP" altLang="en-US" dirty="0" err="1">
                <a:latin typeface="+mn-ea"/>
              </a:rPr>
              <a:t>じゃろ</a:t>
            </a:r>
            <a:r>
              <a:rPr lang="ja-JP" altLang="en-US" dirty="0">
                <a:latin typeface="+mn-ea"/>
              </a:rPr>
              <a:t>？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 </a:t>
            </a:r>
          </a:p>
          <a:p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⊃PWA</a:t>
            </a:r>
            <a:r>
              <a:rPr lang="ja-JP" altLang="en-US" dirty="0">
                <a:latin typeface="+mn-ea"/>
              </a:rPr>
              <a:t>⊂ </a:t>
            </a:r>
            <a:endParaRPr lang="en-US" altLang="ja-JP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40C50D-517B-4F2F-9AA2-90C737256CE7}"/>
              </a:ext>
            </a:extLst>
          </p:cNvPr>
          <p:cNvSpPr txBox="1"/>
          <p:nvPr/>
        </p:nvSpPr>
        <p:spPr>
          <a:xfrm>
            <a:off x="3136932" y="5566214"/>
            <a:ext cx="692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＿人</a:t>
            </a:r>
            <a:r>
              <a:rPr lang="ja-JP" altLang="en-US" dirty="0" err="1">
                <a:latin typeface="+mn-ea"/>
              </a:rPr>
              <a:t>人人人人</a:t>
            </a:r>
            <a:r>
              <a:rPr lang="ja-JP" altLang="en-US" dirty="0">
                <a:latin typeface="+mn-ea"/>
              </a:rPr>
              <a:t>人人人人人人人人人人人人＿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＞ クロスプラットフォーム対応！！！ ＜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￣</a:t>
            </a:r>
            <a:r>
              <a:rPr lang="en-US" altLang="ja-JP" dirty="0">
                <a:latin typeface="+mn-ea"/>
              </a:rPr>
              <a:t>Y^Y^Y^Y^Y^Y^Y^Y^Y^Y^Y^Y^Y^Y^Y^Y^Y^</a:t>
            </a:r>
            <a:r>
              <a:rPr lang="ja-JP" altLang="en-US" dirty="0">
                <a:latin typeface="+mn-ea"/>
              </a:rPr>
              <a:t>￣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410C92-D532-4249-821C-E4D27F8C60F3}"/>
              </a:ext>
            </a:extLst>
          </p:cNvPr>
          <p:cNvSpPr txBox="1"/>
          <p:nvPr/>
        </p:nvSpPr>
        <p:spPr>
          <a:xfrm>
            <a:off x="3574132" y="2839865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≡⊃⊂≡ </a:t>
            </a:r>
          </a:p>
          <a:p>
            <a:r>
              <a:rPr lang="ja-JP" altLang="en-US" dirty="0">
                <a:latin typeface="+mn-ea"/>
              </a:rPr>
              <a:t>こうじゃ</a:t>
            </a:r>
            <a:r>
              <a:rPr lang="en-US" altLang="ja-JP" dirty="0">
                <a:latin typeface="+mn-ea"/>
              </a:rPr>
              <a:t>… 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F79861-8AB5-4F7D-8254-4028C41ADD4C}"/>
              </a:ext>
            </a:extLst>
          </p:cNvPr>
          <p:cNvSpPr txBox="1"/>
          <p:nvPr/>
        </p:nvSpPr>
        <p:spPr>
          <a:xfrm>
            <a:off x="3574132" y="4426676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⊃</a:t>
            </a:r>
            <a:r>
              <a:rPr lang="ja-JP" altLang="en-US" dirty="0">
                <a:latin typeface="+mn-ea"/>
              </a:rPr>
              <a:t>デスクトップアプリ！！⊂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8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83983" y="5877272"/>
            <a:ext cx="964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2"/>
              </a:rPr>
              <a:t>https://medium.com/@kitze/%EF%B8%8F-from-react-to-an-electron-app-ready-for-production-a0468ecb1da3</a:t>
            </a:r>
            <a:endParaRPr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332656"/>
            <a:ext cx="5256584" cy="53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1F6FB5-F424-45DA-A18B-8954422A0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6" y="1916832"/>
            <a:ext cx="9933452" cy="2212853"/>
          </a:xfrm>
          <a:prstGeom prst="rect">
            <a:avLst/>
          </a:prstGeom>
        </p:spPr>
      </p:pic>
      <p:sp>
        <p:nvSpPr>
          <p:cNvPr id="5" name="正方形/長方形 4">
            <a:hlinkClick r:id="rId3"/>
            <a:extLst>
              <a:ext uri="{FF2B5EF4-FFF2-40B4-BE49-F238E27FC236}">
                <a16:creationId xmlns:a16="http://schemas.microsoft.com/office/drawing/2014/main" id="{A194C781-BBC9-4280-AC7D-69DAC4CC132B}"/>
              </a:ext>
            </a:extLst>
          </p:cNvPr>
          <p:cNvSpPr/>
          <p:nvPr/>
        </p:nvSpPr>
        <p:spPr>
          <a:xfrm>
            <a:off x="1197868" y="4437112"/>
            <a:ext cx="10585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3"/>
              </a:rPr>
              <a:t>https://github.com/SimulatedGREG/electron-vue</a:t>
            </a:r>
            <a:endParaRPr lang="ja-JP" altLang="en-US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56428" y="5589240"/>
            <a:ext cx="1094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で </a:t>
            </a:r>
            <a:r>
              <a:rPr kumimoji="1" lang="en-US" altLang="ja-JP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Vue</a:t>
            </a:r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を使うプロジェクトを生成するためのボイラープレート</a:t>
            </a:r>
          </a:p>
        </p:txBody>
      </p:sp>
    </p:spTree>
    <p:extLst>
      <p:ext uri="{BB962C8B-B14F-4D97-AF65-F5344CB8AC3E}">
        <p14:creationId xmlns:p14="http://schemas.microsoft.com/office/powerpoint/2010/main" val="18854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390FBC-923E-4A6D-85EC-D34E9F62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708650"/>
            <a:ext cx="5267556" cy="46726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20BF3E-F97A-4D35-A004-09EBC50E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48" y="1708650"/>
            <a:ext cx="5525863" cy="467267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D144F0C-1353-4D88-B8DE-B9D71E5B5627}"/>
              </a:ext>
            </a:extLst>
          </p:cNvPr>
          <p:cNvSpPr/>
          <p:nvPr/>
        </p:nvSpPr>
        <p:spPr>
          <a:xfrm>
            <a:off x="5469493" y="4450707"/>
            <a:ext cx="1512168" cy="7200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360B39-44A9-48ED-89F2-079EEB7AD6C6}"/>
              </a:ext>
            </a:extLst>
          </p:cNvPr>
          <p:cNvSpPr txBox="1"/>
          <p:nvPr/>
        </p:nvSpPr>
        <p:spPr>
          <a:xfrm>
            <a:off x="668822" y="5170788"/>
            <a:ext cx="5220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ここに 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Vue 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のトイ・アプリがある</a:t>
            </a:r>
            <a:r>
              <a:rPr lang="ja-JP" alt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じゃろ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？</a:t>
            </a:r>
            <a:endParaRPr lang="en-US" altLang="ja-JP" sz="200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( 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ω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) </a:t>
            </a:r>
          </a:p>
          <a:p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⊃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トイ⊂ </a:t>
            </a:r>
            <a:endParaRPr lang="en-US" altLang="ja-JP" sz="200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BEC2D2-7C24-46AA-A459-C4E7C798B681}"/>
              </a:ext>
            </a:extLst>
          </p:cNvPr>
          <p:cNvSpPr txBox="1"/>
          <p:nvPr/>
        </p:nvSpPr>
        <p:spPr>
          <a:xfrm>
            <a:off x="6949194" y="5085184"/>
            <a:ext cx="3321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ja-jp"/>
            </a:defPPr>
            <a:lvl1pPr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defRPr>
            </a:lvl1pPr>
          </a:lstStyle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≡⊃⊂≡ </a:t>
            </a:r>
          </a:p>
          <a:p>
            <a:r>
              <a:rPr lang="ja-JP" altLang="en-US" dirty="0"/>
              <a:t>こうじゃ</a:t>
            </a:r>
            <a:r>
              <a:rPr lang="en-US" altLang="ja-JP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613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88BBB-1C83-44D6-AA1A-B06B1657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アセットは簡単に使いまわせる</a:t>
            </a:r>
            <a:endParaRPr kumimoji="1" lang="en-US" altLang="ja-JP" dirty="0"/>
          </a:p>
          <a:p>
            <a:r>
              <a:rPr lang="en-US" altLang="ja-JP" dirty="0"/>
              <a:t>Web </a:t>
            </a:r>
            <a:r>
              <a:rPr lang="ja-JP" altLang="en-US" dirty="0"/>
              <a:t>との共通アセットは </a:t>
            </a:r>
            <a:r>
              <a:rPr lang="en-US" altLang="ja-JP" dirty="0" err="1"/>
              <a:t>git</a:t>
            </a:r>
            <a:r>
              <a:rPr lang="en-US" altLang="ja-JP" dirty="0"/>
              <a:t> submodule </a:t>
            </a:r>
            <a:r>
              <a:rPr lang="ja-JP" altLang="en-US" dirty="0"/>
              <a:t>で管理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できるとよいかも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 smtClean="0"/>
              <a:t>Electron </a:t>
            </a:r>
            <a:r>
              <a:rPr kumimoji="1" lang="ja-JP" altLang="en-US" dirty="0" smtClean="0"/>
              <a:t>メニュー</a:t>
            </a:r>
            <a:r>
              <a:rPr kumimoji="1" lang="ja-JP" altLang="en-US" dirty="0"/>
              <a:t>に対応させようとかする</a:t>
            </a:r>
            <a:r>
              <a:rPr kumimoji="1" lang="ja-JP" altLang="en-US" dirty="0" smtClean="0"/>
              <a:t>と独自実装が</a:t>
            </a:r>
            <a:endParaRPr kumimoji="1" lang="en-US" altLang="ja-JP" dirty="0"/>
          </a:p>
          <a:p>
            <a:r>
              <a:rPr lang="en-US" altLang="ja-JP" dirty="0" smtClean="0"/>
              <a:t>Renderer </a:t>
            </a:r>
            <a:r>
              <a:rPr lang="ja-JP" altLang="en-US" dirty="0"/>
              <a:t>と アセットの</a:t>
            </a:r>
            <a:r>
              <a:rPr lang="ja-JP" altLang="en-US" dirty="0" smtClean="0"/>
              <a:t>連携部分どうする？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ルートコンポーネントを別途用意して分離？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994519" y="1498600"/>
            <a:ext cx="13388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 </a:t>
            </a:r>
            <a:r>
              <a:rPr lang="ja-JP" altLang="en-US" sz="2800" dirty="0"/>
              <a:t/>
            </a:r>
            <a:br>
              <a:rPr lang="ja-JP" altLang="en-US" sz="2800" dirty="0"/>
            </a:br>
            <a:r>
              <a:rPr lang="ja-JP" altLang="en-US" sz="2800" dirty="0"/>
              <a:t>  </a:t>
            </a:r>
            <a:r>
              <a:rPr lang="ja-JP" altLang="en-US" dirty="0"/>
              <a:t> ⊃⊂ 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10070318" y="3486657"/>
            <a:ext cx="1407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 </a:t>
            </a:r>
            <a:r>
              <a:rPr lang="en-US" altLang="ja-JP" dirty="0"/>
              <a:t>) </a:t>
            </a:r>
            <a:r>
              <a:rPr lang="ja-JP" altLang="en-US" sz="2800" dirty="0"/>
              <a:t/>
            </a:r>
            <a:br>
              <a:rPr lang="ja-JP" altLang="en-US" sz="2800" dirty="0"/>
            </a:br>
            <a:r>
              <a:rPr lang="ja-JP" altLang="en-US" sz="2800" dirty="0"/>
              <a:t>   </a:t>
            </a:r>
            <a:r>
              <a:rPr lang="ja-JP" altLang="en-US" dirty="0"/>
              <a:t>⊃⊂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939921" y="4856140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(´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</a:t>
            </a:r>
            <a:r>
              <a:rPr lang="en-US" altLang="ja-JP" dirty="0"/>
              <a:t>`)</a:t>
            </a:r>
            <a:r>
              <a:rPr lang="ja-JP" altLang="en-US" sz="2800" dirty="0"/>
              <a:t/>
            </a:r>
            <a:br>
              <a:rPr lang="ja-JP" altLang="en-US" sz="2800" dirty="0"/>
            </a:br>
            <a:r>
              <a:rPr lang="ja-JP" altLang="en-US" dirty="0"/>
              <a:t>　⊃⊂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88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Electron</a:t>
            </a:r>
            <a:r>
              <a:rPr lang="ja-JP" altLang="en-US" dirty="0"/>
              <a:t> </a:t>
            </a:r>
            <a:r>
              <a:rPr lang="ja-JP" altLang="en-US" dirty="0" smtClean="0"/>
              <a:t>かなり充実してきてる</a:t>
            </a:r>
            <a:endParaRPr lang="en-US" altLang="ja-JP" dirty="0"/>
          </a:p>
          <a:p>
            <a:r>
              <a:rPr lang="en-US" altLang="ja-JP" dirty="0" smtClean="0"/>
              <a:t>PWA </a:t>
            </a:r>
            <a:r>
              <a:rPr lang="ja-JP" altLang="en-US" dirty="0" smtClean="0"/>
              <a:t>のツールチェインや知識も活かせる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がもっと流行ればそちらのエコシステムが進化して </a:t>
            </a:r>
            <a:r>
              <a:rPr lang="en-US" altLang="ja-JP" dirty="0"/>
              <a:t>Electron </a:t>
            </a:r>
            <a:r>
              <a:rPr lang="ja-JP" altLang="en-US" dirty="0"/>
              <a:t>は廃れるかもしれない</a:t>
            </a:r>
            <a:endParaRPr lang="en-US" altLang="ja-JP" dirty="0"/>
          </a:p>
          <a:p>
            <a:pPr lvl="1"/>
            <a:r>
              <a:rPr lang="en-US" altLang="ja-JP" dirty="0"/>
              <a:t>VS Code </a:t>
            </a:r>
            <a:r>
              <a:rPr lang="ja-JP" altLang="en-US" dirty="0"/>
              <a:t>は </a:t>
            </a:r>
            <a:r>
              <a:rPr lang="en-US" altLang="ja-JP" dirty="0"/>
              <a:t>Web </a:t>
            </a:r>
            <a:r>
              <a:rPr lang="ja-JP" altLang="en-US" dirty="0"/>
              <a:t>でも動いてるし</a:t>
            </a:r>
          </a:p>
          <a:p>
            <a:endParaRPr lang="en-US" altLang="ja-JP" dirty="0"/>
          </a:p>
          <a:p>
            <a:r>
              <a:rPr lang="ja-JP" altLang="en-US" dirty="0"/>
              <a:t>クロスプラットフォーム対応はロマンである</a:t>
            </a:r>
          </a:p>
          <a:p>
            <a:r>
              <a:rPr lang="ja-JP" altLang="en-US" dirty="0"/>
              <a:t>各プラットフォームに最適な </a:t>
            </a:r>
            <a:r>
              <a:rPr lang="en-US" altLang="ja-JP" dirty="0"/>
              <a:t>UX </a:t>
            </a:r>
            <a:r>
              <a:rPr lang="ja-JP" altLang="en-US" dirty="0" err="1"/>
              <a:t>を提</a:t>
            </a:r>
            <a:r>
              <a:rPr lang="ja-JP" altLang="en-US" dirty="0"/>
              <a:t>供するのは難しい</a:t>
            </a:r>
            <a:endParaRPr lang="en-US" altLang="ja-JP" dirty="0"/>
          </a:p>
          <a:p>
            <a:r>
              <a:rPr kumimoji="1" lang="ja-JP" altLang="en-US" dirty="0"/>
              <a:t>ツールならそれほど気にしなくても・・色々作ってみよう！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36614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ym typeface="ＭＳ Ｐゴシック" panose="020B0600070205080204" pitchFamily="50" charset="-128"/>
              </a:rPr>
              <a:t>アジェンダ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とは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アーキテクチャー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類似テクノロジーとの比較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の活用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クロスプラットフォームアプリ開発戦略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まとめ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05980" y="4531767"/>
            <a:ext cx="7412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ご清聴ありがとうございました。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B069DE-E86A-4393-BE49-AF8D0FE931BC}"/>
              </a:ext>
            </a:extLst>
          </p:cNvPr>
          <p:cNvSpPr txBox="1"/>
          <p:nvPr/>
        </p:nvSpPr>
        <p:spPr>
          <a:xfrm>
            <a:off x="3358108" y="2075364"/>
            <a:ext cx="4392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Enjoy!!</a:t>
            </a:r>
            <a:endParaRPr kumimoji="1" lang="ja-JP" altLang="en-US" sz="9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5" name="Picture 6" descr="é¢é£ç»å">
            <a:extLst>
              <a:ext uri="{FF2B5EF4-FFF2-40B4-BE49-F238E27FC236}">
                <a16:creationId xmlns:a16="http://schemas.microsoft.com/office/drawing/2014/main" id="{2AD91BFB-00EF-4DD6-9BF8-605F00FF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311422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1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私</a:t>
            </a:r>
            <a:r>
              <a:rPr lang="ja-JP" altLang="en-US" dirty="0"/>
              <a:t>の </a:t>
            </a:r>
            <a:r>
              <a:rPr kumimoji="1" lang="en-US" altLang="ja-JP" dirty="0"/>
              <a:t>UI </a:t>
            </a:r>
            <a:r>
              <a:rPr kumimoji="1" lang="ja-JP" altLang="en-US" dirty="0"/>
              <a:t>フレームワーク利用経験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/>
              <a:t>(JSP </a:t>
            </a:r>
            <a:r>
              <a:rPr kumimoji="1" lang="ja-JP" altLang="en-US" dirty="0"/>
              <a:t>などの </a:t>
            </a:r>
            <a:r>
              <a:rPr kumimoji="1" lang="en-US" altLang="ja-JP" dirty="0"/>
              <a:t>SSR </a:t>
            </a:r>
            <a:r>
              <a:rPr kumimoji="1" lang="ja-JP" altLang="en-US" dirty="0"/>
              <a:t>技術は除く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X Window System</a:t>
            </a:r>
          </a:p>
          <a:p>
            <a:r>
              <a:rPr lang="en-US" altLang="ja-JP" dirty="0"/>
              <a:t>MFC</a:t>
            </a:r>
          </a:p>
          <a:p>
            <a:r>
              <a:rPr lang="en-US" altLang="ja-JP" dirty="0"/>
              <a:t>JFC</a:t>
            </a:r>
          </a:p>
          <a:p>
            <a:r>
              <a:rPr kumimoji="1" lang="en-US" altLang="ja-JP" dirty="0"/>
              <a:t>Windows Forms</a:t>
            </a:r>
          </a:p>
          <a:p>
            <a:r>
              <a:rPr kumimoji="1" lang="en-US" altLang="ja-JP" dirty="0"/>
              <a:t>Qt / QML</a:t>
            </a:r>
          </a:p>
          <a:p>
            <a:r>
              <a:rPr lang="en-US" altLang="ja-JP" dirty="0"/>
              <a:t>Cocoa</a:t>
            </a:r>
            <a:endParaRPr kumimoji="1" lang="en-US" altLang="ja-JP" dirty="0"/>
          </a:p>
          <a:p>
            <a:r>
              <a:rPr lang="en-US" altLang="ja-JP" dirty="0"/>
              <a:t>WPF</a:t>
            </a:r>
          </a:p>
          <a:p>
            <a:r>
              <a:rPr lang="en-US" altLang="ja-JP" dirty="0"/>
              <a:t>Silverlight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jQuery UI</a:t>
            </a:r>
          </a:p>
          <a:p>
            <a:r>
              <a:rPr lang="en-US" altLang="ja-JP" dirty="0"/>
              <a:t>Backbone</a:t>
            </a:r>
          </a:p>
          <a:p>
            <a:r>
              <a:rPr lang="en-US" altLang="ja-JP" dirty="0"/>
              <a:t>Electron</a:t>
            </a:r>
          </a:p>
          <a:p>
            <a:r>
              <a:rPr lang="en-US" altLang="ja-JP" dirty="0"/>
              <a:t>Cordova</a:t>
            </a:r>
          </a:p>
          <a:p>
            <a:r>
              <a:rPr lang="en-US" altLang="ja-JP" dirty="0"/>
              <a:t>Xamarin</a:t>
            </a:r>
          </a:p>
          <a:p>
            <a:r>
              <a:rPr lang="en-US" altLang="ja-JP" dirty="0"/>
              <a:t>Angular / Polymer</a:t>
            </a:r>
          </a:p>
          <a:p>
            <a:r>
              <a:rPr lang="en-US" altLang="ja-JP" dirty="0"/>
              <a:t>React / Vue</a:t>
            </a:r>
          </a:p>
          <a:p>
            <a:r>
              <a:rPr lang="en-US" altLang="ja-JP" dirty="0"/>
              <a:t>Elm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538BC9-6530-49C6-8257-EF819D4E4012}"/>
              </a:ext>
            </a:extLst>
          </p:cNvPr>
          <p:cNvSpPr/>
          <p:nvPr/>
        </p:nvSpPr>
        <p:spPr>
          <a:xfrm>
            <a:off x="1125860" y="1706880"/>
            <a:ext cx="4176464" cy="3738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3B8730-0AA3-45DD-BD1A-17D092E6F25A}"/>
              </a:ext>
            </a:extLst>
          </p:cNvPr>
          <p:cNvSpPr/>
          <p:nvPr/>
        </p:nvSpPr>
        <p:spPr>
          <a:xfrm>
            <a:off x="6492179" y="1706880"/>
            <a:ext cx="4867345" cy="975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9690BE-7CDD-4076-BCD2-AA661E68227F}"/>
              </a:ext>
            </a:extLst>
          </p:cNvPr>
          <p:cNvSpPr/>
          <p:nvPr/>
        </p:nvSpPr>
        <p:spPr>
          <a:xfrm>
            <a:off x="6500707" y="4443184"/>
            <a:ext cx="4867200" cy="1729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D64E6D-0181-4838-B1C4-5EA385B8F364}"/>
              </a:ext>
            </a:extLst>
          </p:cNvPr>
          <p:cNvSpPr/>
          <p:nvPr/>
        </p:nvSpPr>
        <p:spPr>
          <a:xfrm>
            <a:off x="1125861" y="5445224"/>
            <a:ext cx="4176464" cy="72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RIA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8C131A-D8D8-4A7B-97DA-CFFAA5FB0A3F}"/>
              </a:ext>
            </a:extLst>
          </p:cNvPr>
          <p:cNvSpPr/>
          <p:nvPr/>
        </p:nvSpPr>
        <p:spPr>
          <a:xfrm>
            <a:off x="6500706" y="3861048"/>
            <a:ext cx="4867346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78DCD5-B9CA-447B-8D1F-5E6FC6DFA191}"/>
              </a:ext>
            </a:extLst>
          </p:cNvPr>
          <p:cNvSpPr/>
          <p:nvPr/>
        </p:nvSpPr>
        <p:spPr>
          <a:xfrm>
            <a:off x="6500706" y="3263498"/>
            <a:ext cx="4858818" cy="59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モバイルハイブリッド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42FC69-083B-418C-B66E-A8E78B6E84D0}"/>
              </a:ext>
            </a:extLst>
          </p:cNvPr>
          <p:cNvSpPr/>
          <p:nvPr/>
        </p:nvSpPr>
        <p:spPr>
          <a:xfrm>
            <a:off x="1629916" y="3933056"/>
            <a:ext cx="6840760" cy="45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ネイティブクロスプラットフォーム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C20DA8-AFA6-4FC2-9A59-C555E04EDDA7}"/>
              </a:ext>
            </a:extLst>
          </p:cNvPr>
          <p:cNvSpPr/>
          <p:nvPr/>
        </p:nvSpPr>
        <p:spPr>
          <a:xfrm>
            <a:off x="6492552" y="2681362"/>
            <a:ext cx="4867347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デスクトップハイブリッド</a:t>
            </a:r>
          </a:p>
        </p:txBody>
      </p:sp>
    </p:spTree>
    <p:extLst>
      <p:ext uri="{BB962C8B-B14F-4D97-AF65-F5344CB8AC3E}">
        <p14:creationId xmlns:p14="http://schemas.microsoft.com/office/powerpoint/2010/main" val="26759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デスクトップアプリを </a:t>
            </a:r>
            <a:r>
              <a:rPr lang="en-US" altLang="ja-JP" dirty="0"/>
              <a:t>Web </a:t>
            </a:r>
            <a:r>
              <a:rPr lang="ja-JP" altLang="en-US" dirty="0"/>
              <a:t>技術で開発するための基盤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</a:p>
          <a:p>
            <a:pPr lvl="1"/>
            <a:r>
              <a:rPr kumimoji="1" lang="en-US" altLang="ja-JP" dirty="0"/>
              <a:t>JavaScript</a:t>
            </a:r>
          </a:p>
          <a:p>
            <a:pPr lvl="1"/>
            <a:r>
              <a:rPr lang="en-US" altLang="ja-JP" dirty="0"/>
              <a:t>CSS</a:t>
            </a:r>
          </a:p>
          <a:p>
            <a:r>
              <a:rPr kumimoji="1" lang="en-US" altLang="ja-JP" dirty="0"/>
              <a:t>Chromium </a:t>
            </a:r>
            <a:r>
              <a:rPr lang="ja-JP" altLang="en-US" dirty="0"/>
              <a:t>をベースに </a:t>
            </a:r>
            <a:r>
              <a:rPr lang="en-US" altLang="ja-JP" dirty="0"/>
              <a:t>GitHub </a:t>
            </a:r>
            <a:r>
              <a:rPr lang="ja-JP" altLang="en-US" dirty="0"/>
              <a:t>が開発 </a:t>
            </a:r>
            <a:r>
              <a:rPr lang="en-US" altLang="ja-JP" dirty="0"/>
              <a:t>(</a:t>
            </a:r>
            <a:r>
              <a:rPr lang="ja-JP" altLang="en-US" dirty="0"/>
              <a:t>バージョン </a:t>
            </a:r>
            <a:r>
              <a:rPr lang="en-US" altLang="ja-JP" dirty="0"/>
              <a:t>4.0.5)</a:t>
            </a:r>
          </a:p>
          <a:p>
            <a:pPr lvl="1"/>
            <a:r>
              <a:rPr lang="en-US" altLang="ja-JP" dirty="0"/>
              <a:t>VS</a:t>
            </a:r>
            <a:r>
              <a:rPr lang="ja-JP" altLang="en-US" dirty="0"/>
              <a:t> </a:t>
            </a:r>
            <a:r>
              <a:rPr lang="en-US" altLang="ja-JP" dirty="0"/>
              <a:t>Code </a:t>
            </a:r>
            <a:r>
              <a:rPr lang="ja-JP" altLang="en-US" dirty="0"/>
              <a:t>にぶち抜かれたが </a:t>
            </a:r>
            <a:r>
              <a:rPr lang="en-US" altLang="ja-JP" dirty="0"/>
              <a:t>Atom Editor </a:t>
            </a:r>
            <a:r>
              <a:rPr lang="ja-JP" altLang="en-US" dirty="0"/>
              <a:t>の基盤</a:t>
            </a:r>
            <a:endParaRPr lang="en-US" altLang="ja-JP" dirty="0"/>
          </a:p>
          <a:p>
            <a:pPr lvl="1"/>
            <a:r>
              <a:rPr lang="en-US" altLang="ja-JP" dirty="0"/>
              <a:t>Chromium </a:t>
            </a:r>
            <a:r>
              <a:rPr lang="ja-JP" altLang="en-US" dirty="0"/>
              <a:t>に追従し続けている</a:t>
            </a:r>
            <a:r>
              <a:rPr lang="en-US" altLang="ja-JP" dirty="0"/>
              <a:t>(</a:t>
            </a:r>
            <a:r>
              <a:rPr lang="ja-JP" altLang="en-US" dirty="0"/>
              <a:t>バージョン  </a:t>
            </a:r>
            <a:r>
              <a:rPr lang="en-US" altLang="ja-JP" dirty="0"/>
              <a:t>69.0.3497.106)</a:t>
            </a:r>
          </a:p>
          <a:p>
            <a:r>
              <a:rPr kumimoji="1" lang="en-US" altLang="ja-JP" dirty="0"/>
              <a:t>Node.js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Chromium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Renderer (Blink) </a:t>
            </a:r>
            <a:r>
              <a:rPr lang="ja-JP" altLang="en-US" dirty="0"/>
              <a:t>のプロセス間通信で機能を実現する</a:t>
            </a:r>
            <a:endParaRPr lang="en-US" altLang="ja-JP" dirty="0"/>
          </a:p>
          <a:p>
            <a:pPr lvl="1"/>
            <a:r>
              <a:rPr kumimoji="1" lang="en-US" altLang="ja-JP" dirty="0"/>
              <a:t>Node.js </a:t>
            </a:r>
            <a:r>
              <a:rPr kumimoji="1" lang="ja-JP" altLang="en-US" dirty="0"/>
              <a:t>のエコシステム </a:t>
            </a:r>
            <a:r>
              <a:rPr kumimoji="1" lang="en-US" altLang="ja-JP" dirty="0"/>
              <a:t>+ Chromium </a:t>
            </a:r>
            <a:r>
              <a:rPr kumimoji="1" lang="ja-JP" altLang="en-US" dirty="0"/>
              <a:t>のエンジンにより開発が </a:t>
            </a:r>
            <a:r>
              <a:rPr kumimoji="1" lang="en-US" altLang="ja-JP" dirty="0"/>
              <a:t>enforce </a:t>
            </a:r>
            <a:r>
              <a:rPr kumimoji="1" lang="ja-JP" altLang="en-US" dirty="0"/>
              <a:t>される</a:t>
            </a:r>
          </a:p>
        </p:txBody>
      </p:sp>
    </p:spTree>
    <p:extLst>
      <p:ext uri="{BB962C8B-B14F-4D97-AF65-F5344CB8AC3E}">
        <p14:creationId xmlns:p14="http://schemas.microsoft.com/office/powerpoint/2010/main" val="32880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</a:t>
            </a:r>
            <a:r>
              <a:rPr kumimoji="1" lang="ja-JP" altLang="en-US" dirty="0"/>
              <a:t> を使ったプロダクト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828800" y="1701800"/>
            <a:ext cx="10360025" cy="4462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atom text edi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701800"/>
            <a:ext cx="2069724" cy="10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1.18 ic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77" y="1435907"/>
            <a:ext cx="1537912" cy="15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61241" y="4653136"/>
            <a:ext cx="11093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4"/>
              </a:rPr>
              <a:t>https://github.com/sindresorhus/awesome-electron#apps</a:t>
            </a:r>
            <a:endParaRPr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90" y="5489954"/>
            <a:ext cx="895164" cy="8951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461" y="3334979"/>
            <a:ext cx="2448672" cy="1147815"/>
          </a:xfrm>
          <a:prstGeom prst="rect">
            <a:avLst/>
          </a:prstGeom>
        </p:spPr>
      </p:pic>
      <p:pic>
        <p:nvPicPr>
          <p:cNvPr id="1030" name="Picture 6" descr="http://www.mattermost.org/wp-content/uploads/2016/03/logoVertical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18" y="2890962"/>
            <a:ext cx="2067766" cy="16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51026" y="5661691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Productivity tools!</a:t>
            </a:r>
            <a:endParaRPr kumimoji="1" lang="ja-JP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0A4FB5-6702-4C5D-8B0A-A7C0D35253E4}"/>
              </a:ext>
            </a:extLst>
          </p:cNvPr>
          <p:cNvSpPr txBox="1"/>
          <p:nvPr/>
        </p:nvSpPr>
        <p:spPr>
          <a:xfrm>
            <a:off x="2581554" y="5379556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え！？ 知らない？</a:t>
            </a:r>
          </a:p>
        </p:txBody>
      </p:sp>
    </p:spTree>
    <p:extLst>
      <p:ext uri="{BB962C8B-B14F-4D97-AF65-F5344CB8AC3E}">
        <p14:creationId xmlns:p14="http://schemas.microsoft.com/office/powerpoint/2010/main" val="371824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フィーチャー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クロスプラットフォーム</a:t>
            </a:r>
            <a:endParaRPr kumimoji="1" lang="en-US" altLang="ja-JP" dirty="0"/>
          </a:p>
          <a:p>
            <a:pPr lvl="1"/>
            <a:r>
              <a:rPr lang="ja-JP" altLang="en-US" dirty="0"/>
              <a:t>各 </a:t>
            </a:r>
            <a:r>
              <a:rPr lang="en-US" altLang="ja-JP" dirty="0"/>
              <a:t>OS </a:t>
            </a:r>
            <a:r>
              <a:rPr lang="ja-JP" altLang="en-US" dirty="0"/>
              <a:t>向けにバイナリを生成可能</a:t>
            </a:r>
            <a:endParaRPr lang="en-US" altLang="ja-JP" dirty="0"/>
          </a:p>
          <a:p>
            <a:r>
              <a:rPr lang="en-US" altLang="ja-JP" dirty="0"/>
              <a:t>Web API </a:t>
            </a:r>
            <a:r>
              <a:rPr lang="ja-JP" altLang="en-US" dirty="0"/>
              <a:t>で取得したデータのレンダリングも簡単</a:t>
            </a:r>
            <a:endParaRPr lang="en-US" altLang="ja-JP" dirty="0"/>
          </a:p>
          <a:p>
            <a:pPr lvl="1"/>
            <a:r>
              <a:rPr lang="ja-JP" altLang="en-US" dirty="0"/>
              <a:t>ブラウザだと </a:t>
            </a:r>
            <a:r>
              <a:rPr lang="en-US" altLang="ja-JP" dirty="0"/>
              <a:t>Same-Origin Policy </a:t>
            </a:r>
            <a:r>
              <a:rPr lang="ja-JP" altLang="en-US" dirty="0"/>
              <a:t>が・・</a:t>
            </a:r>
            <a:endParaRPr lang="en-US" altLang="ja-JP" dirty="0"/>
          </a:p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でサイトを簡単に表示できる</a:t>
            </a:r>
            <a:endParaRPr lang="en-US" altLang="ja-JP" dirty="0"/>
          </a:p>
          <a:p>
            <a:pPr lvl="1"/>
            <a:r>
              <a:rPr lang="ja-JP" altLang="en-US" dirty="0"/>
              <a:t>開発するアセットの表示に使うのはお勧めしない・・デバッグできない</a:t>
            </a:r>
            <a:endParaRPr lang="en-US" altLang="ja-JP" dirty="0"/>
          </a:p>
          <a:p>
            <a:r>
              <a:rPr lang="en-US" altLang="ja-JP" dirty="0"/>
              <a:t>Node.js </a:t>
            </a:r>
            <a:r>
              <a:rPr lang="ja-JP" altLang="en-US" dirty="0"/>
              <a:t>から </a:t>
            </a:r>
            <a:r>
              <a:rPr lang="en-US" altLang="ja-JP" dirty="0"/>
              <a:t>OS </a:t>
            </a:r>
            <a:r>
              <a:rPr lang="ja-JP" altLang="en-US" dirty="0"/>
              <a:t>機能を簡単に呼べる</a:t>
            </a:r>
            <a:endParaRPr lang="en-US" altLang="ja-JP" dirty="0"/>
          </a:p>
          <a:p>
            <a:pPr lvl="1"/>
            <a:r>
              <a:rPr lang="ja-JP" altLang="en-US" dirty="0"/>
              <a:t>クリップボード操作とかファイルシステムとか</a:t>
            </a:r>
            <a:endParaRPr lang="en-US" altLang="ja-JP" dirty="0"/>
          </a:p>
          <a:p>
            <a:r>
              <a:rPr lang="ja-JP" altLang="en-US" dirty="0"/>
              <a:t>開発時 </a:t>
            </a:r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が使える</a:t>
            </a:r>
            <a:endParaRPr lang="en-US" altLang="ja-JP" dirty="0"/>
          </a:p>
          <a:p>
            <a:r>
              <a:rPr lang="ja-JP" altLang="en-US" dirty="0"/>
              <a:t>インストーラーや更新通知の仕組みもある</a:t>
            </a:r>
            <a:endParaRPr lang="en-US" altLang="ja-JP" dirty="0"/>
          </a:p>
          <a:p>
            <a:r>
              <a:rPr lang="en-US" altLang="ja-JP" dirty="0"/>
              <a:t>Windows </a:t>
            </a:r>
            <a:r>
              <a:rPr lang="ja-JP" altLang="en-US" dirty="0"/>
              <a:t>の通知領域や </a:t>
            </a:r>
            <a:r>
              <a:rPr lang="en-US" altLang="ja-JP" dirty="0"/>
              <a:t>macOS </a:t>
            </a:r>
            <a:r>
              <a:rPr lang="ja-JP" altLang="en-US" dirty="0"/>
              <a:t>のメニューバーにアイコンも置ける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6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アーキテクチャー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Node.js </a:t>
            </a:r>
            <a:r>
              <a:rPr lang="ja-JP" altLang="en-US" dirty="0"/>
              <a:t>の </a:t>
            </a:r>
            <a:r>
              <a:rPr lang="en-US" altLang="ja-JP" dirty="0"/>
              <a:t>Main Process </a:t>
            </a:r>
            <a:r>
              <a:rPr lang="ja-JP" altLang="en-US" dirty="0"/>
              <a:t>と </a:t>
            </a:r>
            <a:r>
              <a:rPr lang="en-US" altLang="ja-JP" dirty="0"/>
              <a:t>Chromium </a:t>
            </a:r>
            <a:r>
              <a:rPr lang="ja-JP" altLang="en-US" dirty="0"/>
              <a:t>の </a:t>
            </a:r>
            <a:r>
              <a:rPr kumimoji="1" lang="en-US" altLang="ja-JP" dirty="0"/>
              <a:t>Renderer Process </a:t>
            </a:r>
            <a:r>
              <a:rPr lang="ja-JP" altLang="en-US" dirty="0"/>
              <a:t>が </a:t>
            </a:r>
            <a:r>
              <a:rPr lang="en-US" altLang="ja-JP" dirty="0"/>
              <a:t>IPC (Inter Process Communication) </a:t>
            </a:r>
            <a:r>
              <a:rPr lang="ja-JP" altLang="en-US" dirty="0"/>
              <a:t>で連携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47183" y="2924944"/>
            <a:ext cx="311112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Main Process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4452" y="2924944"/>
            <a:ext cx="2988719" cy="3384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Renderer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Process</a:t>
            </a:r>
            <a:endParaRPr kumimoji="1" lang="ja-JP" altLang="en-US" sz="2800" dirty="0"/>
          </a:p>
        </p:txBody>
      </p:sp>
      <p:sp>
        <p:nvSpPr>
          <p:cNvPr id="7" name="左右矢印 6"/>
          <p:cNvSpPr/>
          <p:nvPr/>
        </p:nvSpPr>
        <p:spPr>
          <a:xfrm>
            <a:off x="4847754" y="4617132"/>
            <a:ext cx="1927527" cy="831500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IPC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79864" y="3647636"/>
            <a:ext cx="2960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 management</a:t>
            </a:r>
          </a:p>
          <a:p>
            <a:r>
              <a:rPr kumimoji="1" lang="en-US" altLang="ja-JP" dirty="0"/>
              <a:t>Menu management</a:t>
            </a:r>
          </a:p>
          <a:p>
            <a:r>
              <a:rPr kumimoji="1" lang="en-US" altLang="ja-JP" dirty="0"/>
              <a:t>System I/O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49053" y="3589690"/>
            <a:ext cx="238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Render contents</a:t>
            </a:r>
          </a:p>
          <a:p>
            <a:r>
              <a:rPr kumimoji="1" lang="en-US" altLang="ja-JP" dirty="0"/>
              <a:t>UI event handling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05676" y="2996952"/>
            <a:ext cx="2281910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両プロセスで 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API </a:t>
            </a:r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が利用可能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" y="5390601"/>
            <a:ext cx="5203940" cy="127643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70" y="5448632"/>
            <a:ext cx="5974617" cy="10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PWA </a:t>
            </a:r>
            <a:r>
              <a:rPr kumimoji="1" lang="ja-JP" altLang="en-US" dirty="0"/>
              <a:t>との</a:t>
            </a:r>
            <a:r>
              <a:rPr lang="ja-JP" altLang="en-US" dirty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(Progressive Web Apps)</a:t>
            </a:r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よりネイティブアプリに近い </a:t>
            </a:r>
            <a:r>
              <a:rPr lang="en-US" altLang="ja-JP" dirty="0"/>
              <a:t>UX </a:t>
            </a:r>
            <a:r>
              <a:rPr lang="ja-JP" altLang="en-US" dirty="0"/>
              <a:t>をもたらす </a:t>
            </a:r>
            <a:r>
              <a:rPr lang="en-US" altLang="ja-JP" dirty="0"/>
              <a:t>Web </a:t>
            </a:r>
            <a:r>
              <a:rPr lang="ja-JP" altLang="en-US" dirty="0"/>
              <a:t>アプリ</a:t>
            </a:r>
            <a:endParaRPr lang="en-US" altLang="ja-JP" dirty="0"/>
          </a:p>
          <a:p>
            <a:pPr lvl="1"/>
            <a:r>
              <a:rPr kumimoji="1" lang="en-US" altLang="ja-JP" dirty="0"/>
              <a:t>Twitter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Lite, dev.to, </a:t>
            </a:r>
            <a:r>
              <a:rPr kumimoji="1" lang="en-US" altLang="ja-JP" dirty="0" err="1"/>
              <a:t>Scrapbox</a:t>
            </a:r>
            <a:r>
              <a:rPr lang="en-US" altLang="ja-JP" dirty="0"/>
              <a:t>, </a:t>
            </a:r>
            <a:r>
              <a:rPr lang="en-US" altLang="ja-JP" dirty="0" err="1"/>
              <a:t>CodeSandbox</a:t>
            </a:r>
            <a:r>
              <a:rPr lang="en-US" altLang="ja-JP" dirty="0"/>
              <a:t> </a:t>
            </a:r>
            <a:r>
              <a:rPr lang="ja-JP" altLang="en-US" dirty="0" smtClean="0"/>
              <a:t>など対応サイト増加</a:t>
            </a:r>
            <a:endParaRPr lang="en-US" altLang="ja-JP" dirty="0"/>
          </a:p>
          <a:p>
            <a:pPr lvl="1"/>
            <a:r>
              <a:rPr kumimoji="1" lang="ja-JP" altLang="en-US" dirty="0"/>
              <a:t>独立ウィンドウ、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Worker</a:t>
            </a:r>
            <a:r>
              <a:rPr kumimoji="1" lang="ja-JP" altLang="en-US" dirty="0"/>
              <a:t> によるオフライン動作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アプリ仕様としてはブラウザ内動作と変わらない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36747"/>
              </p:ext>
            </p:extLst>
          </p:nvPr>
        </p:nvGraphicFramePr>
        <p:xfrm>
          <a:off x="909836" y="4005064"/>
          <a:ext cx="1072919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2963">
                  <a:extLst>
                    <a:ext uri="{9D8B030D-6E8A-4147-A177-3AD203B41FA5}">
                      <a16:colId xmlns:a16="http://schemas.microsoft.com/office/drawing/2014/main" val="36636612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520984098"/>
                    </a:ext>
                  </a:extLst>
                </a:gridCol>
                <a:gridCol w="3857837">
                  <a:extLst>
                    <a:ext uri="{9D8B030D-6E8A-4147-A177-3AD203B41FA5}">
                      <a16:colId xmlns:a16="http://schemas.microsoft.com/office/drawing/2014/main" val="102686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Electron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PWA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0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プロセス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独立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Chrome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プロセス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5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OS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機能へのアクセス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サンドボックス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8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対応プラットフォーム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Windows / </a:t>
                      </a:r>
                      <a:r>
                        <a:rPr kumimoji="1" lang="en-US" altLang="ja-JP" dirty="0" err="1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macOS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/ 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Android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/ iOS / Windows / </a:t>
                      </a:r>
                      <a:r>
                        <a:rPr kumimoji="1" lang="en-US" altLang="ja-JP" baseline="0" dirty="0" err="1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macOS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</a:t>
                      </a:r>
                      <a:r>
                        <a:rPr kumimoji="1" lang="en-US" altLang="ja-JP" baseline="0" dirty="0" smtClean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/</a:t>
                      </a:r>
                      <a:r>
                        <a:rPr kumimoji="1" lang="ja-JP" altLang="en-US" baseline="0" dirty="0" smtClean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</a:t>
                      </a:r>
                      <a:r>
                        <a:rPr kumimoji="1" lang="en-US" altLang="ja-JP" baseline="0" dirty="0" smtClean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クロスブラウザ対応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Chromium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で動けば </a:t>
                      </a:r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OK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考慮必要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61056"/>
                  </a:ext>
                </a:extLst>
              </a:tr>
            </a:tbl>
          </a:graphicData>
        </a:graphic>
      </p:graphicFrame>
      <p:pic>
        <p:nvPicPr>
          <p:cNvPr id="1026" name="Picture 2" descr="ãdev.to logoãã®ç»åæ¤ç´¢çµæ">
            <a:extLst>
              <a:ext uri="{FF2B5EF4-FFF2-40B4-BE49-F238E27FC236}">
                <a16:creationId xmlns:a16="http://schemas.microsoft.com/office/drawing/2014/main" id="{1E663519-F003-4906-B7C9-3F13C756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39" y="1384285"/>
            <a:ext cx="1622206" cy="8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7EEE08-B02A-4073-AA79-2E063F1A7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80" y="556169"/>
            <a:ext cx="899697" cy="8996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50087E3-C463-4AA3-A2BF-47F0EF39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45" y="448753"/>
            <a:ext cx="1063495" cy="10634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D678317-47DD-4DEC-8D7C-E73BA13846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45" y="1201538"/>
            <a:ext cx="1180672" cy="11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 本の回路線のプレゼンテーション (ワイド画面)</Template>
  <TotalTime>3054</TotalTime>
  <Words>1288</Words>
  <Application>Microsoft Office PowerPoint</Application>
  <PresentationFormat>ユーザー設定</PresentationFormat>
  <Paragraphs>243</Paragraphs>
  <Slides>30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ＭＳ Ｐゴシック</vt:lpstr>
      <vt:lpstr>ＭＳ ゴシック</vt:lpstr>
      <vt:lpstr>UD Digi Kyokasho NK-R</vt:lpstr>
      <vt:lpstr>UD デジタル 教科書体 NK-R</vt:lpstr>
      <vt:lpstr>Arial</vt:lpstr>
      <vt:lpstr>Calibri</vt:lpstr>
      <vt:lpstr>技術 (16 x 9)</vt:lpstr>
      <vt:lpstr>Electron Early 2019</vt:lpstr>
      <vt:lpstr>要旨</vt:lpstr>
      <vt:lpstr>アジェンダ</vt:lpstr>
      <vt:lpstr>私の UI フレームワーク利用経験 (JSP などの SSR 技術は除く)</vt:lpstr>
      <vt:lpstr>Electron とは</vt:lpstr>
      <vt:lpstr>Electron を使ったプロダクト</vt:lpstr>
      <vt:lpstr>フィーチャー</vt:lpstr>
      <vt:lpstr>アーキテクチャー</vt:lpstr>
      <vt:lpstr>PWA との比較</vt:lpstr>
      <vt:lpstr>参考：PWA のサポート状況</vt:lpstr>
      <vt:lpstr>参考：React Native との比較</vt:lpstr>
      <vt:lpstr>Electron の活用</vt:lpstr>
      <vt:lpstr>ハンズオン</vt:lpstr>
      <vt:lpstr>準備</vt:lpstr>
      <vt:lpstr>WebView でサイトをデスクトップアプリ化してみよう</vt:lpstr>
      <vt:lpstr>WebView でサイトをデスクトップアプリ化してみよう</vt:lpstr>
      <vt:lpstr>アプリにメニューを追加してみよう</vt:lpstr>
      <vt:lpstr>API を使った簡易クライアントを作ってみよう</vt:lpstr>
      <vt:lpstr>API を使った簡易クライアントを作ってみよう</vt:lpstr>
      <vt:lpstr>実行可能なパッケージを作ってみよう</vt:lpstr>
      <vt:lpstr>Tips</vt:lpstr>
      <vt:lpstr>まとめ</vt:lpstr>
      <vt:lpstr>クロスプラットフォームアプリ開発戦略</vt:lpstr>
      <vt:lpstr>PowerPoint プレゼンテーション</vt:lpstr>
      <vt:lpstr>PowerPoint プレゼンテーション</vt:lpstr>
      <vt:lpstr>PowerPoint プレゼンテーション</vt:lpstr>
      <vt:lpstr>Vue アプリの Electron 化</vt:lpstr>
      <vt:lpstr>Vue アプリの Electron 化</vt:lpstr>
      <vt:lpstr>最後に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Early 2019</dc:title>
  <cp:revision>20</cp:revision>
  <dcterms:created xsi:type="dcterms:W3CDTF">2019-02-13T02:12:26Z</dcterms:created>
  <dcterms:modified xsi:type="dcterms:W3CDTF">2019-02-28T03:40:50Z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