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d326c1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ad326c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ad326c1a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ad326c1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e9187b2c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e9187b2c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d6e03e80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d6e03e80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ad326c1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ad326c1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ad326c1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ad326c1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ad326c1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ad326c1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ad326c1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ad326c1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ad326c1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ad326c1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ad326c1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ad326c1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ad326c1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ad326c1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4561" l="6706" r="1297" t="4743"/>
          <a:stretch/>
        </p:blipFill>
        <p:spPr>
          <a:xfrm>
            <a:off x="0" y="0"/>
            <a:ext cx="51122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5623700" y="1234800"/>
            <a:ext cx="257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SPAM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Classifier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>
            <p:ph idx="4294967295" type="subTitle"/>
          </p:nvPr>
        </p:nvSpPr>
        <p:spPr>
          <a:xfrm>
            <a:off x="5623700" y="3172900"/>
            <a:ext cx="2575800" cy="16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 13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Shreya Hunur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Rohit Yadav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Hashmitha Katta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729450" y="2313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384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992000"/>
            <a:ext cx="3658800" cy="30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Problem Statement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Objective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Dataset Overview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Project Life cycle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Model Summary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Findings and Suggestions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Conclusion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620" y="722800"/>
            <a:ext cx="4665255" cy="28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3842700" cy="22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Because of the rapid advancement of technology used by spammers, there is a need for classifiers that are more efficient, generic, and highly adaptive. Machine learning for spam classification is a critical area of study.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450" y="1426375"/>
            <a:ext cx="3732475" cy="27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565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565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work investigates and identifies the use of various learning algorithms for classifying spam messages from </a:t>
            </a:r>
            <a:r>
              <a:rPr lang="en"/>
              <a:t>genuine</a:t>
            </a:r>
            <a:r>
              <a:rPr lang="en"/>
              <a:t> text messages.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want to train the machine learning algorithm by providing the data set so that it can learn from it and draw conclusions on its own.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done to identify spam messages to reduce the number of frauds occurring around the world.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650" y="1328674"/>
            <a:ext cx="2460601" cy="270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Life cycle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Note:Make something like this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9404" r="9590" t="18903"/>
          <a:stretch/>
        </p:blipFill>
        <p:spPr>
          <a:xfrm>
            <a:off x="5605900" y="861700"/>
            <a:ext cx="3064302" cy="203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Suggestions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