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C8EB30-6460-4E46-99C7-B73A0DBF5249}" type="doc">
      <dgm:prSet loTypeId="urn:diagrams.loki3.com/BracketLis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E70DBF87-F0DE-447B-A413-701F7A4355D5}">
      <dgm:prSet phldrT="[Text]" custT="1"/>
      <dgm:spPr/>
      <dgm:t>
        <a:bodyPr/>
        <a:lstStyle/>
        <a:p>
          <a:r>
            <a:rPr lang="en-US" sz="1600" dirty="0"/>
            <a:t>0</a:t>
          </a:r>
        </a:p>
      </dgm:t>
    </dgm:pt>
    <dgm:pt modelId="{45E57F07-76F7-423C-BA36-3A5452030024}" type="parTrans" cxnId="{C8660FE3-0FC1-46E9-86D7-791E71442A4E}">
      <dgm:prSet/>
      <dgm:spPr/>
      <dgm:t>
        <a:bodyPr/>
        <a:lstStyle/>
        <a:p>
          <a:endParaRPr lang="en-US" sz="1600"/>
        </a:p>
      </dgm:t>
    </dgm:pt>
    <dgm:pt modelId="{A37BBBF6-D186-4942-AC00-16B8E1037463}" type="sibTrans" cxnId="{C8660FE3-0FC1-46E9-86D7-791E71442A4E}">
      <dgm:prSet/>
      <dgm:spPr/>
      <dgm:t>
        <a:bodyPr/>
        <a:lstStyle/>
        <a:p>
          <a:endParaRPr lang="en-US" sz="1600"/>
        </a:p>
      </dgm:t>
    </dgm:pt>
    <dgm:pt modelId="{39EE7D98-5127-466A-AD68-4754DA00A157}">
      <dgm:prSet phldrT="[Text]" custT="1"/>
      <dgm:spPr/>
      <dgm:t>
        <a:bodyPr/>
        <a:lstStyle/>
        <a:p>
          <a:r>
            <a:rPr lang="en-US" sz="1200" b="1" dirty="0"/>
            <a:t>null</a:t>
          </a:r>
        </a:p>
      </dgm:t>
    </dgm:pt>
    <dgm:pt modelId="{966BD579-4B4D-4AE2-BF47-33EB742AADC0}" type="parTrans" cxnId="{6AE2291E-2089-4044-A301-8D11710D8AF2}">
      <dgm:prSet/>
      <dgm:spPr/>
      <dgm:t>
        <a:bodyPr/>
        <a:lstStyle/>
        <a:p>
          <a:endParaRPr lang="en-US" sz="1600"/>
        </a:p>
      </dgm:t>
    </dgm:pt>
    <dgm:pt modelId="{E8D4DCB6-05BB-4589-B613-7482D5935095}" type="sibTrans" cxnId="{6AE2291E-2089-4044-A301-8D11710D8AF2}">
      <dgm:prSet/>
      <dgm:spPr/>
      <dgm:t>
        <a:bodyPr/>
        <a:lstStyle/>
        <a:p>
          <a:endParaRPr lang="en-US" sz="1600"/>
        </a:p>
      </dgm:t>
    </dgm:pt>
    <dgm:pt modelId="{FB9B0C2F-7562-48E1-9A78-F16D0F8B07FC}">
      <dgm:prSet phldrT="[Text]" custT="1"/>
      <dgm:spPr/>
      <dgm:t>
        <a:bodyPr/>
        <a:lstStyle/>
        <a:p>
          <a:r>
            <a:rPr lang="en-US" sz="1600" dirty="0"/>
            <a:t>1</a:t>
          </a:r>
        </a:p>
      </dgm:t>
    </dgm:pt>
    <dgm:pt modelId="{2F2E8DB8-A2C5-446B-9A60-9BBA3D933A77}" type="parTrans" cxnId="{855593AC-2511-461E-BA56-D9D045410C4A}">
      <dgm:prSet/>
      <dgm:spPr/>
      <dgm:t>
        <a:bodyPr/>
        <a:lstStyle/>
        <a:p>
          <a:endParaRPr lang="en-US" sz="1600"/>
        </a:p>
      </dgm:t>
    </dgm:pt>
    <dgm:pt modelId="{3AAEF980-D621-4F6C-AC50-539815B0D352}" type="sibTrans" cxnId="{855593AC-2511-461E-BA56-D9D045410C4A}">
      <dgm:prSet/>
      <dgm:spPr/>
      <dgm:t>
        <a:bodyPr/>
        <a:lstStyle/>
        <a:p>
          <a:endParaRPr lang="en-US" sz="1600"/>
        </a:p>
      </dgm:t>
    </dgm:pt>
    <dgm:pt modelId="{41B0B859-BFB4-448B-8D9B-8F3C59B3120C}">
      <dgm:prSet phldrT="[Text]" custT="1"/>
      <dgm:spPr/>
      <dgm:t>
        <a:bodyPr/>
        <a:lstStyle/>
        <a:p>
          <a:r>
            <a:rPr lang="en-US" sz="1200" b="1"/>
            <a:t>null</a:t>
          </a:r>
          <a:endParaRPr lang="en-US" sz="1200" b="1" dirty="0"/>
        </a:p>
      </dgm:t>
    </dgm:pt>
    <dgm:pt modelId="{DE2CD135-B83D-40F1-9E15-E43FAB22230F}" type="parTrans" cxnId="{D1E7AC25-2FA7-4796-82E4-704702B55CD4}">
      <dgm:prSet/>
      <dgm:spPr/>
      <dgm:t>
        <a:bodyPr/>
        <a:lstStyle/>
        <a:p>
          <a:endParaRPr lang="en-US" sz="1600"/>
        </a:p>
      </dgm:t>
    </dgm:pt>
    <dgm:pt modelId="{AA129BAC-4D04-4600-B17F-97F8922D3544}" type="sibTrans" cxnId="{D1E7AC25-2FA7-4796-82E4-704702B55CD4}">
      <dgm:prSet/>
      <dgm:spPr/>
      <dgm:t>
        <a:bodyPr/>
        <a:lstStyle/>
        <a:p>
          <a:endParaRPr lang="en-US" sz="1600"/>
        </a:p>
      </dgm:t>
    </dgm:pt>
    <dgm:pt modelId="{A0718039-1D90-4142-90D7-E752F1C7DF57}">
      <dgm:prSet phldrT="[Text]" custT="1"/>
      <dgm:spPr/>
      <dgm:t>
        <a:bodyPr/>
        <a:lstStyle/>
        <a:p>
          <a:r>
            <a:rPr lang="en-US" sz="1600" dirty="0"/>
            <a:t>2</a:t>
          </a:r>
        </a:p>
      </dgm:t>
    </dgm:pt>
    <dgm:pt modelId="{8839A100-3707-4004-9CE7-7373F4E184F9}" type="parTrans" cxnId="{12A69C48-6A15-4424-8E8E-8B22BC4B4F78}">
      <dgm:prSet/>
      <dgm:spPr/>
      <dgm:t>
        <a:bodyPr/>
        <a:lstStyle/>
        <a:p>
          <a:endParaRPr lang="en-US" sz="1600"/>
        </a:p>
      </dgm:t>
    </dgm:pt>
    <dgm:pt modelId="{CDF6B2D0-2E3A-4796-B7A7-A8A7EB30E078}" type="sibTrans" cxnId="{12A69C48-6A15-4424-8E8E-8B22BC4B4F78}">
      <dgm:prSet/>
      <dgm:spPr/>
      <dgm:t>
        <a:bodyPr/>
        <a:lstStyle/>
        <a:p>
          <a:endParaRPr lang="en-US" sz="1600"/>
        </a:p>
      </dgm:t>
    </dgm:pt>
    <dgm:pt modelId="{1E57D559-2CE7-4BF4-97E9-082FE09D4089}">
      <dgm:prSet phldrT="[Text]" custT="1"/>
      <dgm:spPr/>
      <dgm:t>
        <a:bodyPr/>
        <a:lstStyle/>
        <a:p>
          <a:r>
            <a:rPr lang="en-US" sz="1200" b="1" dirty="0"/>
            <a:t>Employee [name=RJay, age=31, hashValue=2]=RJay</a:t>
          </a:r>
        </a:p>
      </dgm:t>
    </dgm:pt>
    <dgm:pt modelId="{F53F41B0-BB65-4870-901A-77EE9F9E6BA3}" type="parTrans" cxnId="{E542FE85-E836-4E0E-BFBB-987B0AF50CCA}">
      <dgm:prSet/>
      <dgm:spPr/>
      <dgm:t>
        <a:bodyPr/>
        <a:lstStyle/>
        <a:p>
          <a:endParaRPr lang="en-US" sz="1600"/>
        </a:p>
      </dgm:t>
    </dgm:pt>
    <dgm:pt modelId="{29FC29DE-2427-403F-AB9C-0596A39C5E10}" type="sibTrans" cxnId="{E542FE85-E836-4E0E-BFBB-987B0AF50CCA}">
      <dgm:prSet/>
      <dgm:spPr/>
      <dgm:t>
        <a:bodyPr/>
        <a:lstStyle/>
        <a:p>
          <a:endParaRPr lang="en-US" sz="1600"/>
        </a:p>
      </dgm:t>
    </dgm:pt>
    <dgm:pt modelId="{EE66B70C-7AA4-409D-B045-736620104F95}">
      <dgm:prSet phldrT="[Text]" custT="1"/>
      <dgm:spPr/>
      <dgm:t>
        <a:bodyPr/>
        <a:lstStyle/>
        <a:p>
          <a:r>
            <a:rPr lang="en-US" sz="1600" dirty="0"/>
            <a:t>3</a:t>
          </a:r>
        </a:p>
      </dgm:t>
    </dgm:pt>
    <dgm:pt modelId="{A5DAF574-3231-4571-9731-1713903505A9}" type="parTrans" cxnId="{0C964C1D-63F2-43E7-96D9-220C1F2D386A}">
      <dgm:prSet/>
      <dgm:spPr/>
      <dgm:t>
        <a:bodyPr/>
        <a:lstStyle/>
        <a:p>
          <a:endParaRPr lang="en-US" sz="1600"/>
        </a:p>
      </dgm:t>
    </dgm:pt>
    <dgm:pt modelId="{43DC3528-8ACE-42DF-A513-9C1D18F7F4BA}" type="sibTrans" cxnId="{0C964C1D-63F2-43E7-96D9-220C1F2D386A}">
      <dgm:prSet/>
      <dgm:spPr/>
      <dgm:t>
        <a:bodyPr/>
        <a:lstStyle/>
        <a:p>
          <a:endParaRPr lang="en-US" sz="1600"/>
        </a:p>
      </dgm:t>
    </dgm:pt>
    <dgm:pt modelId="{2182E1D6-55CD-4175-8A91-960763E30E72}">
      <dgm:prSet phldrT="[Text]" custT="1"/>
      <dgm:spPr/>
      <dgm:t>
        <a:bodyPr/>
        <a:lstStyle/>
        <a:p>
          <a:r>
            <a:rPr lang="en-US" sz="1200" b="1" dirty="0"/>
            <a:t>Employee [name=VJay, age=28, hashValue=3]=VJay</a:t>
          </a:r>
        </a:p>
      </dgm:t>
    </dgm:pt>
    <dgm:pt modelId="{91C67058-51F7-41C6-9478-6E4D35D1E83D}" type="parTrans" cxnId="{5D55C88A-A5DE-4A0F-9677-5654A8E11358}">
      <dgm:prSet/>
      <dgm:spPr/>
      <dgm:t>
        <a:bodyPr/>
        <a:lstStyle/>
        <a:p>
          <a:endParaRPr lang="en-US" sz="1600"/>
        </a:p>
      </dgm:t>
    </dgm:pt>
    <dgm:pt modelId="{A0032574-6B04-434A-B04C-A352928486DA}" type="sibTrans" cxnId="{5D55C88A-A5DE-4A0F-9677-5654A8E11358}">
      <dgm:prSet/>
      <dgm:spPr/>
      <dgm:t>
        <a:bodyPr/>
        <a:lstStyle/>
        <a:p>
          <a:endParaRPr lang="en-US" sz="1600"/>
        </a:p>
      </dgm:t>
    </dgm:pt>
    <dgm:pt modelId="{22BD699C-34D0-48EF-A3B0-DEA4ECFF802F}">
      <dgm:prSet phldrT="[Text]" custT="1"/>
      <dgm:spPr/>
      <dgm:t>
        <a:bodyPr/>
        <a:lstStyle/>
        <a:p>
          <a:r>
            <a:rPr lang="en-US" sz="1600" dirty="0"/>
            <a:t>4</a:t>
          </a:r>
        </a:p>
      </dgm:t>
    </dgm:pt>
    <dgm:pt modelId="{03CDB665-8203-44B6-91AE-BBF5DA2DC982}" type="parTrans" cxnId="{287DEA19-C7E5-407E-A894-8EE0307804E9}">
      <dgm:prSet/>
      <dgm:spPr/>
      <dgm:t>
        <a:bodyPr/>
        <a:lstStyle/>
        <a:p>
          <a:endParaRPr lang="en-US" sz="1600"/>
        </a:p>
      </dgm:t>
    </dgm:pt>
    <dgm:pt modelId="{98E2317B-A4C4-478A-BC3D-3B67F2831592}" type="sibTrans" cxnId="{287DEA19-C7E5-407E-A894-8EE0307804E9}">
      <dgm:prSet/>
      <dgm:spPr/>
      <dgm:t>
        <a:bodyPr/>
        <a:lstStyle/>
        <a:p>
          <a:endParaRPr lang="en-US" sz="1600"/>
        </a:p>
      </dgm:t>
    </dgm:pt>
    <dgm:pt modelId="{353A7525-DEEB-4A52-AAD3-8248A2D460D3}">
      <dgm:prSet phldrT="[Text]" custT="1"/>
      <dgm:spPr/>
      <dgm:t>
        <a:bodyPr/>
        <a:lstStyle/>
        <a:p>
          <a:r>
            <a:rPr lang="en-US" sz="1200" b="1" dirty="0"/>
            <a:t>Employee [name=MJay, age=22, hashValue=4]=MJay</a:t>
          </a:r>
        </a:p>
      </dgm:t>
    </dgm:pt>
    <dgm:pt modelId="{0E042155-8B11-4B22-96F6-4309616FB8ED}" type="parTrans" cxnId="{A7AB9CC8-9BE9-421B-983C-464078CDEA72}">
      <dgm:prSet/>
      <dgm:spPr/>
      <dgm:t>
        <a:bodyPr/>
        <a:lstStyle/>
        <a:p>
          <a:endParaRPr lang="en-US" sz="1600"/>
        </a:p>
      </dgm:t>
    </dgm:pt>
    <dgm:pt modelId="{B939A9F0-CC59-4F34-8B71-9DF9A9D393B0}" type="sibTrans" cxnId="{A7AB9CC8-9BE9-421B-983C-464078CDEA72}">
      <dgm:prSet/>
      <dgm:spPr/>
      <dgm:t>
        <a:bodyPr/>
        <a:lstStyle/>
        <a:p>
          <a:endParaRPr lang="en-US" sz="1600"/>
        </a:p>
      </dgm:t>
    </dgm:pt>
    <dgm:pt modelId="{859C87F7-4E3B-42EA-BD33-E9B2317DAB2D}">
      <dgm:prSet phldrT="[Text]" custT="1"/>
      <dgm:spPr/>
      <dgm:t>
        <a:bodyPr/>
        <a:lstStyle/>
        <a:p>
          <a:r>
            <a:rPr lang="en-US" sz="1600" dirty="0"/>
            <a:t>5</a:t>
          </a:r>
        </a:p>
      </dgm:t>
    </dgm:pt>
    <dgm:pt modelId="{9BCB0121-E83A-4157-8092-E3866F99AC2D}" type="parTrans" cxnId="{D19BAC13-FA40-4766-B090-E35CCB467E1B}">
      <dgm:prSet/>
      <dgm:spPr/>
      <dgm:t>
        <a:bodyPr/>
        <a:lstStyle/>
        <a:p>
          <a:endParaRPr lang="en-US" sz="1600"/>
        </a:p>
      </dgm:t>
    </dgm:pt>
    <dgm:pt modelId="{212C14F8-3792-43E9-A597-E5CD4AA7C404}" type="sibTrans" cxnId="{D19BAC13-FA40-4766-B090-E35CCB467E1B}">
      <dgm:prSet/>
      <dgm:spPr/>
      <dgm:t>
        <a:bodyPr/>
        <a:lstStyle/>
        <a:p>
          <a:endParaRPr lang="en-US" sz="1600"/>
        </a:p>
      </dgm:t>
    </dgm:pt>
    <dgm:pt modelId="{298194AB-1342-4C4A-B99C-43DCFB351DB6}">
      <dgm:prSet phldrT="[Text]" custT="1"/>
      <dgm:spPr/>
      <dgm:t>
        <a:bodyPr/>
        <a:lstStyle/>
        <a:p>
          <a:r>
            <a:rPr lang="en-US" sz="1200" b="1" dirty="0"/>
            <a:t>Employee [name=AJay, age=22, hashValue=5]=AJay</a:t>
          </a:r>
        </a:p>
      </dgm:t>
    </dgm:pt>
    <dgm:pt modelId="{D2E5CD70-5E5D-464D-A7AB-1F6EBD037398}" type="parTrans" cxnId="{C05B75C9-6C8A-4D20-825A-E35C6596447E}">
      <dgm:prSet/>
      <dgm:spPr/>
      <dgm:t>
        <a:bodyPr/>
        <a:lstStyle/>
        <a:p>
          <a:endParaRPr lang="en-US" sz="1600"/>
        </a:p>
      </dgm:t>
    </dgm:pt>
    <dgm:pt modelId="{4470047E-AD26-49A1-9697-9A3CD469B1B2}" type="sibTrans" cxnId="{C05B75C9-6C8A-4D20-825A-E35C6596447E}">
      <dgm:prSet/>
      <dgm:spPr/>
      <dgm:t>
        <a:bodyPr/>
        <a:lstStyle/>
        <a:p>
          <a:endParaRPr lang="en-US" sz="1600"/>
        </a:p>
      </dgm:t>
    </dgm:pt>
    <dgm:pt modelId="{C49BE638-4A7C-4072-AEDE-95CB079CA8AC}">
      <dgm:prSet phldrT="[Text]" custT="1"/>
      <dgm:spPr/>
      <dgm:t>
        <a:bodyPr/>
        <a:lstStyle/>
        <a:p>
          <a:r>
            <a:rPr lang="en-US" sz="1600" dirty="0"/>
            <a:t>6</a:t>
          </a:r>
        </a:p>
      </dgm:t>
    </dgm:pt>
    <dgm:pt modelId="{1E894EAF-AF78-4C74-9255-BF3682F640AB}" type="parTrans" cxnId="{E8A1AEA1-6953-4867-A8D2-C9ACB381D0CA}">
      <dgm:prSet/>
      <dgm:spPr/>
      <dgm:t>
        <a:bodyPr/>
        <a:lstStyle/>
        <a:p>
          <a:endParaRPr lang="en-US" sz="1600"/>
        </a:p>
      </dgm:t>
    </dgm:pt>
    <dgm:pt modelId="{61CDEF9B-1F93-4831-BDAB-764BF91FEDDB}" type="sibTrans" cxnId="{E8A1AEA1-6953-4867-A8D2-C9ACB381D0CA}">
      <dgm:prSet/>
      <dgm:spPr/>
      <dgm:t>
        <a:bodyPr/>
        <a:lstStyle/>
        <a:p>
          <a:endParaRPr lang="en-US" sz="1600"/>
        </a:p>
      </dgm:t>
    </dgm:pt>
    <dgm:pt modelId="{3B20C4A2-0844-42A0-B012-43B39FF17092}">
      <dgm:prSet phldrT="[Text]" custT="1"/>
      <dgm:spPr/>
      <dgm:t>
        <a:bodyPr/>
        <a:lstStyle/>
        <a:p>
          <a:r>
            <a:rPr lang="en-US" sz="1200" b="1"/>
            <a:t>null</a:t>
          </a:r>
          <a:endParaRPr lang="en-US" sz="1200" b="1" dirty="0"/>
        </a:p>
      </dgm:t>
    </dgm:pt>
    <dgm:pt modelId="{F904768F-6591-4D58-B7F3-4EC1445C5A57}" type="parTrans" cxnId="{91328689-0B04-4A83-BFE8-DFDAF76407B7}">
      <dgm:prSet/>
      <dgm:spPr/>
      <dgm:t>
        <a:bodyPr/>
        <a:lstStyle/>
        <a:p>
          <a:endParaRPr lang="en-US" sz="1600"/>
        </a:p>
      </dgm:t>
    </dgm:pt>
    <dgm:pt modelId="{E2791141-1D11-4736-94E8-7A5EDB38EDAD}" type="sibTrans" cxnId="{91328689-0B04-4A83-BFE8-DFDAF76407B7}">
      <dgm:prSet/>
      <dgm:spPr/>
      <dgm:t>
        <a:bodyPr/>
        <a:lstStyle/>
        <a:p>
          <a:endParaRPr lang="en-US" sz="1600"/>
        </a:p>
      </dgm:t>
    </dgm:pt>
    <dgm:pt modelId="{27A82448-217A-4CA4-869B-D3DA3F52ED17}" type="pres">
      <dgm:prSet presAssocID="{E5C8EB30-6460-4E46-99C7-B73A0DBF5249}" presName="Name0" presStyleCnt="0">
        <dgm:presLayoutVars>
          <dgm:dir/>
          <dgm:animLvl val="lvl"/>
          <dgm:resizeHandles val="exact"/>
        </dgm:presLayoutVars>
      </dgm:prSet>
      <dgm:spPr/>
    </dgm:pt>
    <dgm:pt modelId="{E2333895-8E20-42DB-B88E-EAD22952C221}" type="pres">
      <dgm:prSet presAssocID="{E70DBF87-F0DE-447B-A413-701F7A4355D5}" presName="linNode" presStyleCnt="0"/>
      <dgm:spPr/>
    </dgm:pt>
    <dgm:pt modelId="{2439975A-5F6C-4C98-8F44-408F0662458F}" type="pres">
      <dgm:prSet presAssocID="{E70DBF87-F0DE-447B-A413-701F7A4355D5}" presName="parTx" presStyleLbl="revTx" presStyleIdx="0" presStyleCnt="7">
        <dgm:presLayoutVars>
          <dgm:chMax val="1"/>
          <dgm:bulletEnabled val="1"/>
        </dgm:presLayoutVars>
      </dgm:prSet>
      <dgm:spPr/>
    </dgm:pt>
    <dgm:pt modelId="{2FC173CB-17CF-4D9E-9D99-1FAA92C88AD9}" type="pres">
      <dgm:prSet presAssocID="{E70DBF87-F0DE-447B-A413-701F7A4355D5}" presName="bracket" presStyleLbl="parChTrans1D1" presStyleIdx="0" presStyleCnt="7"/>
      <dgm:spPr/>
    </dgm:pt>
    <dgm:pt modelId="{A85A8103-543C-4BC2-B952-110459AC5D6B}" type="pres">
      <dgm:prSet presAssocID="{E70DBF87-F0DE-447B-A413-701F7A4355D5}" presName="spH" presStyleCnt="0"/>
      <dgm:spPr/>
    </dgm:pt>
    <dgm:pt modelId="{FD1C547F-602F-4120-B31E-3064DEA8E2EE}" type="pres">
      <dgm:prSet presAssocID="{E70DBF87-F0DE-447B-A413-701F7A4355D5}" presName="desTx" presStyleLbl="node1" presStyleIdx="0" presStyleCnt="7">
        <dgm:presLayoutVars>
          <dgm:bulletEnabled val="1"/>
        </dgm:presLayoutVars>
      </dgm:prSet>
      <dgm:spPr/>
    </dgm:pt>
    <dgm:pt modelId="{6FC3B541-5265-4A31-A2C1-8100894F8CA0}" type="pres">
      <dgm:prSet presAssocID="{A37BBBF6-D186-4942-AC00-16B8E1037463}" presName="spV" presStyleCnt="0"/>
      <dgm:spPr/>
    </dgm:pt>
    <dgm:pt modelId="{C9326858-BB4C-4AFC-A7FE-8D9B52BE2A11}" type="pres">
      <dgm:prSet presAssocID="{FB9B0C2F-7562-48E1-9A78-F16D0F8B07FC}" presName="linNode" presStyleCnt="0"/>
      <dgm:spPr/>
    </dgm:pt>
    <dgm:pt modelId="{78EFF5D5-EA95-4825-B53A-FCACA3F7B572}" type="pres">
      <dgm:prSet presAssocID="{FB9B0C2F-7562-48E1-9A78-F16D0F8B07FC}" presName="parTx" presStyleLbl="revTx" presStyleIdx="1" presStyleCnt="7">
        <dgm:presLayoutVars>
          <dgm:chMax val="1"/>
          <dgm:bulletEnabled val="1"/>
        </dgm:presLayoutVars>
      </dgm:prSet>
      <dgm:spPr/>
    </dgm:pt>
    <dgm:pt modelId="{A22609E0-C216-43AE-82EC-7A8EDD7430A0}" type="pres">
      <dgm:prSet presAssocID="{FB9B0C2F-7562-48E1-9A78-F16D0F8B07FC}" presName="bracket" presStyleLbl="parChTrans1D1" presStyleIdx="1" presStyleCnt="7"/>
      <dgm:spPr/>
    </dgm:pt>
    <dgm:pt modelId="{8EE85567-CFCB-44F7-AC16-6E2F5320B83F}" type="pres">
      <dgm:prSet presAssocID="{FB9B0C2F-7562-48E1-9A78-F16D0F8B07FC}" presName="spH" presStyleCnt="0"/>
      <dgm:spPr/>
    </dgm:pt>
    <dgm:pt modelId="{2FF7A1FF-429B-43F6-9444-2079047FD055}" type="pres">
      <dgm:prSet presAssocID="{FB9B0C2F-7562-48E1-9A78-F16D0F8B07FC}" presName="desTx" presStyleLbl="node1" presStyleIdx="1" presStyleCnt="7">
        <dgm:presLayoutVars>
          <dgm:bulletEnabled val="1"/>
        </dgm:presLayoutVars>
      </dgm:prSet>
      <dgm:spPr/>
    </dgm:pt>
    <dgm:pt modelId="{667DF172-FA36-4254-A358-895CDB3BD8BE}" type="pres">
      <dgm:prSet presAssocID="{3AAEF980-D621-4F6C-AC50-539815B0D352}" presName="spV" presStyleCnt="0"/>
      <dgm:spPr/>
    </dgm:pt>
    <dgm:pt modelId="{CCCB025F-5F66-4B09-9962-099B93636316}" type="pres">
      <dgm:prSet presAssocID="{A0718039-1D90-4142-90D7-E752F1C7DF57}" presName="linNode" presStyleCnt="0"/>
      <dgm:spPr/>
    </dgm:pt>
    <dgm:pt modelId="{D31BDE65-AADB-448D-A7DB-02EA1560220E}" type="pres">
      <dgm:prSet presAssocID="{A0718039-1D90-4142-90D7-E752F1C7DF57}" presName="parTx" presStyleLbl="revTx" presStyleIdx="2" presStyleCnt="7">
        <dgm:presLayoutVars>
          <dgm:chMax val="1"/>
          <dgm:bulletEnabled val="1"/>
        </dgm:presLayoutVars>
      </dgm:prSet>
      <dgm:spPr/>
    </dgm:pt>
    <dgm:pt modelId="{44099BAD-5339-40D0-B9C3-F44CCE703522}" type="pres">
      <dgm:prSet presAssocID="{A0718039-1D90-4142-90D7-E752F1C7DF57}" presName="bracket" presStyleLbl="parChTrans1D1" presStyleIdx="2" presStyleCnt="7"/>
      <dgm:spPr/>
    </dgm:pt>
    <dgm:pt modelId="{9DEE6766-3D45-46AA-98E0-0BB31C4A902B}" type="pres">
      <dgm:prSet presAssocID="{A0718039-1D90-4142-90D7-E752F1C7DF57}" presName="spH" presStyleCnt="0"/>
      <dgm:spPr/>
    </dgm:pt>
    <dgm:pt modelId="{57834EF5-8122-4A3C-BD36-D3786EE01089}" type="pres">
      <dgm:prSet presAssocID="{A0718039-1D90-4142-90D7-E752F1C7DF57}" presName="desTx" presStyleLbl="node1" presStyleIdx="2" presStyleCnt="7">
        <dgm:presLayoutVars>
          <dgm:bulletEnabled val="1"/>
        </dgm:presLayoutVars>
      </dgm:prSet>
      <dgm:spPr/>
    </dgm:pt>
    <dgm:pt modelId="{91BCDB5F-7845-4932-96FB-D348A469D7DB}" type="pres">
      <dgm:prSet presAssocID="{CDF6B2D0-2E3A-4796-B7A7-A8A7EB30E078}" presName="spV" presStyleCnt="0"/>
      <dgm:spPr/>
    </dgm:pt>
    <dgm:pt modelId="{31D446A3-D834-41D6-AA5B-C2ACA62A1217}" type="pres">
      <dgm:prSet presAssocID="{EE66B70C-7AA4-409D-B045-736620104F95}" presName="linNode" presStyleCnt="0"/>
      <dgm:spPr/>
    </dgm:pt>
    <dgm:pt modelId="{94D805CF-257E-4E0B-99B5-F9F6E9B65222}" type="pres">
      <dgm:prSet presAssocID="{EE66B70C-7AA4-409D-B045-736620104F95}" presName="parTx" presStyleLbl="revTx" presStyleIdx="3" presStyleCnt="7">
        <dgm:presLayoutVars>
          <dgm:chMax val="1"/>
          <dgm:bulletEnabled val="1"/>
        </dgm:presLayoutVars>
      </dgm:prSet>
      <dgm:spPr/>
    </dgm:pt>
    <dgm:pt modelId="{FA642B2D-1B86-400F-92C1-378C6A7FE015}" type="pres">
      <dgm:prSet presAssocID="{EE66B70C-7AA4-409D-B045-736620104F95}" presName="bracket" presStyleLbl="parChTrans1D1" presStyleIdx="3" presStyleCnt="7"/>
      <dgm:spPr/>
    </dgm:pt>
    <dgm:pt modelId="{2307CF7C-9CE4-4960-9576-61E2A899E1F4}" type="pres">
      <dgm:prSet presAssocID="{EE66B70C-7AA4-409D-B045-736620104F95}" presName="spH" presStyleCnt="0"/>
      <dgm:spPr/>
    </dgm:pt>
    <dgm:pt modelId="{62CA6422-2B64-4141-83F9-C28B6033BEA2}" type="pres">
      <dgm:prSet presAssocID="{EE66B70C-7AA4-409D-B045-736620104F95}" presName="desTx" presStyleLbl="node1" presStyleIdx="3" presStyleCnt="7">
        <dgm:presLayoutVars>
          <dgm:bulletEnabled val="1"/>
        </dgm:presLayoutVars>
      </dgm:prSet>
      <dgm:spPr/>
    </dgm:pt>
    <dgm:pt modelId="{7CF2FC9C-0B36-4B6D-B63A-B97BAE13AB04}" type="pres">
      <dgm:prSet presAssocID="{43DC3528-8ACE-42DF-A513-9C1D18F7F4BA}" presName="spV" presStyleCnt="0"/>
      <dgm:spPr/>
    </dgm:pt>
    <dgm:pt modelId="{FF4B539F-10B2-43A1-8A75-B67640CE0A90}" type="pres">
      <dgm:prSet presAssocID="{22BD699C-34D0-48EF-A3B0-DEA4ECFF802F}" presName="linNode" presStyleCnt="0"/>
      <dgm:spPr/>
    </dgm:pt>
    <dgm:pt modelId="{98C22232-F1A5-4157-BB0C-463EBB1C47D2}" type="pres">
      <dgm:prSet presAssocID="{22BD699C-34D0-48EF-A3B0-DEA4ECFF802F}" presName="parTx" presStyleLbl="revTx" presStyleIdx="4" presStyleCnt="7">
        <dgm:presLayoutVars>
          <dgm:chMax val="1"/>
          <dgm:bulletEnabled val="1"/>
        </dgm:presLayoutVars>
      </dgm:prSet>
      <dgm:spPr/>
    </dgm:pt>
    <dgm:pt modelId="{9ECC56EB-3F4A-4AD2-BAA0-AA16D5D4B544}" type="pres">
      <dgm:prSet presAssocID="{22BD699C-34D0-48EF-A3B0-DEA4ECFF802F}" presName="bracket" presStyleLbl="parChTrans1D1" presStyleIdx="4" presStyleCnt="7"/>
      <dgm:spPr/>
    </dgm:pt>
    <dgm:pt modelId="{5759F1A2-C3CD-4E38-9F37-565963324427}" type="pres">
      <dgm:prSet presAssocID="{22BD699C-34D0-48EF-A3B0-DEA4ECFF802F}" presName="spH" presStyleCnt="0"/>
      <dgm:spPr/>
    </dgm:pt>
    <dgm:pt modelId="{22114776-6FD8-4282-95B9-FEBE17504A86}" type="pres">
      <dgm:prSet presAssocID="{22BD699C-34D0-48EF-A3B0-DEA4ECFF802F}" presName="desTx" presStyleLbl="node1" presStyleIdx="4" presStyleCnt="7">
        <dgm:presLayoutVars>
          <dgm:bulletEnabled val="1"/>
        </dgm:presLayoutVars>
      </dgm:prSet>
      <dgm:spPr/>
    </dgm:pt>
    <dgm:pt modelId="{E46986F3-CB67-4C2A-B07C-E3194623B766}" type="pres">
      <dgm:prSet presAssocID="{98E2317B-A4C4-478A-BC3D-3B67F2831592}" presName="spV" presStyleCnt="0"/>
      <dgm:spPr/>
    </dgm:pt>
    <dgm:pt modelId="{64CBC7BF-8D9C-4828-8AF8-3D4B93FDC393}" type="pres">
      <dgm:prSet presAssocID="{859C87F7-4E3B-42EA-BD33-E9B2317DAB2D}" presName="linNode" presStyleCnt="0"/>
      <dgm:spPr/>
    </dgm:pt>
    <dgm:pt modelId="{B1E34397-A901-4343-9FDD-25583BB36C0A}" type="pres">
      <dgm:prSet presAssocID="{859C87F7-4E3B-42EA-BD33-E9B2317DAB2D}" presName="parTx" presStyleLbl="revTx" presStyleIdx="5" presStyleCnt="7">
        <dgm:presLayoutVars>
          <dgm:chMax val="1"/>
          <dgm:bulletEnabled val="1"/>
        </dgm:presLayoutVars>
      </dgm:prSet>
      <dgm:spPr/>
    </dgm:pt>
    <dgm:pt modelId="{16D973F7-A997-47A4-B135-C588CB57174C}" type="pres">
      <dgm:prSet presAssocID="{859C87F7-4E3B-42EA-BD33-E9B2317DAB2D}" presName="bracket" presStyleLbl="parChTrans1D1" presStyleIdx="5" presStyleCnt="7"/>
      <dgm:spPr/>
    </dgm:pt>
    <dgm:pt modelId="{AF5067A9-1A47-467A-BFC6-ADA80A610D3F}" type="pres">
      <dgm:prSet presAssocID="{859C87F7-4E3B-42EA-BD33-E9B2317DAB2D}" presName="spH" presStyleCnt="0"/>
      <dgm:spPr/>
    </dgm:pt>
    <dgm:pt modelId="{6B603823-0F6E-4B0E-8CA4-C6F62D7064F0}" type="pres">
      <dgm:prSet presAssocID="{859C87F7-4E3B-42EA-BD33-E9B2317DAB2D}" presName="desTx" presStyleLbl="node1" presStyleIdx="5" presStyleCnt="7">
        <dgm:presLayoutVars>
          <dgm:bulletEnabled val="1"/>
        </dgm:presLayoutVars>
      </dgm:prSet>
      <dgm:spPr/>
    </dgm:pt>
    <dgm:pt modelId="{10BF8BF8-43F1-4751-9BF7-3E20C065B98A}" type="pres">
      <dgm:prSet presAssocID="{212C14F8-3792-43E9-A597-E5CD4AA7C404}" presName="spV" presStyleCnt="0"/>
      <dgm:spPr/>
    </dgm:pt>
    <dgm:pt modelId="{53964352-8CCE-48CD-BFD6-FB4EDAEB7D08}" type="pres">
      <dgm:prSet presAssocID="{C49BE638-4A7C-4072-AEDE-95CB079CA8AC}" presName="linNode" presStyleCnt="0"/>
      <dgm:spPr/>
    </dgm:pt>
    <dgm:pt modelId="{5B170C4B-AF18-4426-B635-BA8D4D05F0CA}" type="pres">
      <dgm:prSet presAssocID="{C49BE638-4A7C-4072-AEDE-95CB079CA8AC}" presName="parTx" presStyleLbl="revTx" presStyleIdx="6" presStyleCnt="7">
        <dgm:presLayoutVars>
          <dgm:chMax val="1"/>
          <dgm:bulletEnabled val="1"/>
        </dgm:presLayoutVars>
      </dgm:prSet>
      <dgm:spPr/>
    </dgm:pt>
    <dgm:pt modelId="{17207520-394A-47F3-BC1A-0129EF79DA0A}" type="pres">
      <dgm:prSet presAssocID="{C49BE638-4A7C-4072-AEDE-95CB079CA8AC}" presName="bracket" presStyleLbl="parChTrans1D1" presStyleIdx="6" presStyleCnt="7"/>
      <dgm:spPr/>
    </dgm:pt>
    <dgm:pt modelId="{A504037B-55DB-4888-A0DE-51E32A7C300A}" type="pres">
      <dgm:prSet presAssocID="{C49BE638-4A7C-4072-AEDE-95CB079CA8AC}" presName="spH" presStyleCnt="0"/>
      <dgm:spPr/>
    </dgm:pt>
    <dgm:pt modelId="{37295114-018A-4283-9FB6-328C61B2F9BF}" type="pres">
      <dgm:prSet presAssocID="{C49BE638-4A7C-4072-AEDE-95CB079CA8AC}" presName="desTx" presStyleLbl="node1" presStyleIdx="6" presStyleCnt="7">
        <dgm:presLayoutVars>
          <dgm:bulletEnabled val="1"/>
        </dgm:presLayoutVars>
      </dgm:prSet>
      <dgm:spPr/>
    </dgm:pt>
  </dgm:ptLst>
  <dgm:cxnLst>
    <dgm:cxn modelId="{381DE069-2FC1-4EAD-A45E-DAF978BA88ED}" type="presOf" srcId="{FB9B0C2F-7562-48E1-9A78-F16D0F8B07FC}" destId="{78EFF5D5-EA95-4825-B53A-FCACA3F7B572}" srcOrd="0" destOrd="0" presId="urn:diagrams.loki3.com/BracketList"/>
    <dgm:cxn modelId="{D1E7AC25-2FA7-4796-82E4-704702B55CD4}" srcId="{FB9B0C2F-7562-48E1-9A78-F16D0F8B07FC}" destId="{41B0B859-BFB4-448B-8D9B-8F3C59B3120C}" srcOrd="0" destOrd="0" parTransId="{DE2CD135-B83D-40F1-9E15-E43FAB22230F}" sibTransId="{AA129BAC-4D04-4600-B17F-97F8922D3544}"/>
    <dgm:cxn modelId="{5020BAAC-6048-4396-AC91-1A68555E8538}" type="presOf" srcId="{353A7525-DEEB-4A52-AAD3-8248A2D460D3}" destId="{22114776-6FD8-4282-95B9-FEBE17504A86}" srcOrd="0" destOrd="0" presId="urn:diagrams.loki3.com/BracketList"/>
    <dgm:cxn modelId="{4733E36C-780E-49E9-AFA7-31D5544E4250}" type="presOf" srcId="{39EE7D98-5127-466A-AD68-4754DA00A157}" destId="{FD1C547F-602F-4120-B31E-3064DEA8E2EE}" srcOrd="0" destOrd="0" presId="urn:diagrams.loki3.com/BracketList"/>
    <dgm:cxn modelId="{61AD989E-3D46-4027-B7A1-D8E7DC1E2B98}" type="presOf" srcId="{EE66B70C-7AA4-409D-B045-736620104F95}" destId="{94D805CF-257E-4E0B-99B5-F9F6E9B65222}" srcOrd="0" destOrd="0" presId="urn:diagrams.loki3.com/BracketList"/>
    <dgm:cxn modelId="{6EAF8689-A74D-4390-B55C-499586C6AB7E}" type="presOf" srcId="{22BD699C-34D0-48EF-A3B0-DEA4ECFF802F}" destId="{98C22232-F1A5-4157-BB0C-463EBB1C47D2}" srcOrd="0" destOrd="0" presId="urn:diagrams.loki3.com/BracketList"/>
    <dgm:cxn modelId="{E542FE85-E836-4E0E-BFBB-987B0AF50CCA}" srcId="{A0718039-1D90-4142-90D7-E752F1C7DF57}" destId="{1E57D559-2CE7-4BF4-97E9-082FE09D4089}" srcOrd="0" destOrd="0" parTransId="{F53F41B0-BB65-4870-901A-77EE9F9E6BA3}" sibTransId="{29FC29DE-2427-403F-AB9C-0596A39C5E10}"/>
    <dgm:cxn modelId="{6E40DFFF-183A-40B5-B844-36BBEEC3A9A3}" type="presOf" srcId="{41B0B859-BFB4-448B-8D9B-8F3C59B3120C}" destId="{2FF7A1FF-429B-43F6-9444-2079047FD055}" srcOrd="0" destOrd="0" presId="urn:diagrams.loki3.com/BracketList"/>
    <dgm:cxn modelId="{287DEA19-C7E5-407E-A894-8EE0307804E9}" srcId="{E5C8EB30-6460-4E46-99C7-B73A0DBF5249}" destId="{22BD699C-34D0-48EF-A3B0-DEA4ECFF802F}" srcOrd="4" destOrd="0" parTransId="{03CDB665-8203-44B6-91AE-BBF5DA2DC982}" sibTransId="{98E2317B-A4C4-478A-BC3D-3B67F2831592}"/>
    <dgm:cxn modelId="{855593AC-2511-461E-BA56-D9D045410C4A}" srcId="{E5C8EB30-6460-4E46-99C7-B73A0DBF5249}" destId="{FB9B0C2F-7562-48E1-9A78-F16D0F8B07FC}" srcOrd="1" destOrd="0" parTransId="{2F2E8DB8-A2C5-446B-9A60-9BBA3D933A77}" sibTransId="{3AAEF980-D621-4F6C-AC50-539815B0D352}"/>
    <dgm:cxn modelId="{5D55C88A-A5DE-4A0F-9677-5654A8E11358}" srcId="{EE66B70C-7AA4-409D-B045-736620104F95}" destId="{2182E1D6-55CD-4175-8A91-960763E30E72}" srcOrd="0" destOrd="0" parTransId="{91C67058-51F7-41C6-9478-6E4D35D1E83D}" sibTransId="{A0032574-6B04-434A-B04C-A352928486DA}"/>
    <dgm:cxn modelId="{9BA0B12A-E348-417D-9171-C3BCAC7055C3}" type="presOf" srcId="{E5C8EB30-6460-4E46-99C7-B73A0DBF5249}" destId="{27A82448-217A-4CA4-869B-D3DA3F52ED17}" srcOrd="0" destOrd="0" presId="urn:diagrams.loki3.com/BracketList"/>
    <dgm:cxn modelId="{4BD8D92C-C192-47A9-9735-44583098CEBD}" type="presOf" srcId="{C49BE638-4A7C-4072-AEDE-95CB079CA8AC}" destId="{5B170C4B-AF18-4426-B635-BA8D4D05F0CA}" srcOrd="0" destOrd="0" presId="urn:diagrams.loki3.com/BracketList"/>
    <dgm:cxn modelId="{E8A1AEA1-6953-4867-A8D2-C9ACB381D0CA}" srcId="{E5C8EB30-6460-4E46-99C7-B73A0DBF5249}" destId="{C49BE638-4A7C-4072-AEDE-95CB079CA8AC}" srcOrd="6" destOrd="0" parTransId="{1E894EAF-AF78-4C74-9255-BF3682F640AB}" sibTransId="{61CDEF9B-1F93-4831-BDAB-764BF91FEDDB}"/>
    <dgm:cxn modelId="{B0028AE0-365A-4CE0-96BB-54344B85BC0D}" type="presOf" srcId="{859C87F7-4E3B-42EA-BD33-E9B2317DAB2D}" destId="{B1E34397-A901-4343-9FDD-25583BB36C0A}" srcOrd="0" destOrd="0" presId="urn:diagrams.loki3.com/BracketList"/>
    <dgm:cxn modelId="{5640E664-B89A-4AB7-BF4B-C5B5A48E1A07}" type="presOf" srcId="{A0718039-1D90-4142-90D7-E752F1C7DF57}" destId="{D31BDE65-AADB-448D-A7DB-02EA1560220E}" srcOrd="0" destOrd="0" presId="urn:diagrams.loki3.com/BracketList"/>
    <dgm:cxn modelId="{9D77F077-7089-40D0-8198-3996726E8BF8}" type="presOf" srcId="{E70DBF87-F0DE-447B-A413-701F7A4355D5}" destId="{2439975A-5F6C-4C98-8F44-408F0662458F}" srcOrd="0" destOrd="0" presId="urn:diagrams.loki3.com/BracketList"/>
    <dgm:cxn modelId="{6AE2291E-2089-4044-A301-8D11710D8AF2}" srcId="{E70DBF87-F0DE-447B-A413-701F7A4355D5}" destId="{39EE7D98-5127-466A-AD68-4754DA00A157}" srcOrd="0" destOrd="0" parTransId="{966BD579-4B4D-4AE2-BF47-33EB742AADC0}" sibTransId="{E8D4DCB6-05BB-4589-B613-7482D5935095}"/>
    <dgm:cxn modelId="{91328689-0B04-4A83-BFE8-DFDAF76407B7}" srcId="{C49BE638-4A7C-4072-AEDE-95CB079CA8AC}" destId="{3B20C4A2-0844-42A0-B012-43B39FF17092}" srcOrd="0" destOrd="0" parTransId="{F904768F-6591-4D58-B7F3-4EC1445C5A57}" sibTransId="{E2791141-1D11-4736-94E8-7A5EDB38EDAD}"/>
    <dgm:cxn modelId="{96436C13-D1CE-4252-BA9B-AFFA4E9C6FD3}" type="presOf" srcId="{1E57D559-2CE7-4BF4-97E9-082FE09D4089}" destId="{57834EF5-8122-4A3C-BD36-D3786EE01089}" srcOrd="0" destOrd="0" presId="urn:diagrams.loki3.com/BracketList"/>
    <dgm:cxn modelId="{C8660FE3-0FC1-46E9-86D7-791E71442A4E}" srcId="{E5C8EB30-6460-4E46-99C7-B73A0DBF5249}" destId="{E70DBF87-F0DE-447B-A413-701F7A4355D5}" srcOrd="0" destOrd="0" parTransId="{45E57F07-76F7-423C-BA36-3A5452030024}" sibTransId="{A37BBBF6-D186-4942-AC00-16B8E1037463}"/>
    <dgm:cxn modelId="{A7AB9CC8-9BE9-421B-983C-464078CDEA72}" srcId="{22BD699C-34D0-48EF-A3B0-DEA4ECFF802F}" destId="{353A7525-DEEB-4A52-AAD3-8248A2D460D3}" srcOrd="0" destOrd="0" parTransId="{0E042155-8B11-4B22-96F6-4309616FB8ED}" sibTransId="{B939A9F0-CC59-4F34-8B71-9DF9A9D393B0}"/>
    <dgm:cxn modelId="{3254B246-76BA-4858-9ACF-90BB2D7DE7A5}" type="presOf" srcId="{2182E1D6-55CD-4175-8A91-960763E30E72}" destId="{62CA6422-2B64-4141-83F9-C28B6033BEA2}" srcOrd="0" destOrd="0" presId="urn:diagrams.loki3.com/BracketList"/>
    <dgm:cxn modelId="{0C964C1D-63F2-43E7-96D9-220C1F2D386A}" srcId="{E5C8EB30-6460-4E46-99C7-B73A0DBF5249}" destId="{EE66B70C-7AA4-409D-B045-736620104F95}" srcOrd="3" destOrd="0" parTransId="{A5DAF574-3231-4571-9731-1713903505A9}" sibTransId="{43DC3528-8ACE-42DF-A513-9C1D18F7F4BA}"/>
    <dgm:cxn modelId="{68BD6A4F-B23F-4D13-BE52-7B46A7579356}" type="presOf" srcId="{3B20C4A2-0844-42A0-B012-43B39FF17092}" destId="{37295114-018A-4283-9FB6-328C61B2F9BF}" srcOrd="0" destOrd="0" presId="urn:diagrams.loki3.com/BracketList"/>
    <dgm:cxn modelId="{D19BAC13-FA40-4766-B090-E35CCB467E1B}" srcId="{E5C8EB30-6460-4E46-99C7-B73A0DBF5249}" destId="{859C87F7-4E3B-42EA-BD33-E9B2317DAB2D}" srcOrd="5" destOrd="0" parTransId="{9BCB0121-E83A-4157-8092-E3866F99AC2D}" sibTransId="{212C14F8-3792-43E9-A597-E5CD4AA7C404}"/>
    <dgm:cxn modelId="{12A69C48-6A15-4424-8E8E-8B22BC4B4F78}" srcId="{E5C8EB30-6460-4E46-99C7-B73A0DBF5249}" destId="{A0718039-1D90-4142-90D7-E752F1C7DF57}" srcOrd="2" destOrd="0" parTransId="{8839A100-3707-4004-9CE7-7373F4E184F9}" sibTransId="{CDF6B2D0-2E3A-4796-B7A7-A8A7EB30E078}"/>
    <dgm:cxn modelId="{C05B75C9-6C8A-4D20-825A-E35C6596447E}" srcId="{859C87F7-4E3B-42EA-BD33-E9B2317DAB2D}" destId="{298194AB-1342-4C4A-B99C-43DCFB351DB6}" srcOrd="0" destOrd="0" parTransId="{D2E5CD70-5E5D-464D-A7AB-1F6EBD037398}" sibTransId="{4470047E-AD26-49A1-9697-9A3CD469B1B2}"/>
    <dgm:cxn modelId="{BA153535-4A8E-4A8B-B7B0-7710B404F84D}" type="presOf" srcId="{298194AB-1342-4C4A-B99C-43DCFB351DB6}" destId="{6B603823-0F6E-4B0E-8CA4-C6F62D7064F0}" srcOrd="0" destOrd="0" presId="urn:diagrams.loki3.com/BracketList"/>
    <dgm:cxn modelId="{D2F38796-7886-4561-A57A-2709D5E467FE}" type="presParOf" srcId="{27A82448-217A-4CA4-869B-D3DA3F52ED17}" destId="{E2333895-8E20-42DB-B88E-EAD22952C221}" srcOrd="0" destOrd="0" presId="urn:diagrams.loki3.com/BracketList"/>
    <dgm:cxn modelId="{885E3A55-27FF-426F-9A91-0E5C5766CC18}" type="presParOf" srcId="{E2333895-8E20-42DB-B88E-EAD22952C221}" destId="{2439975A-5F6C-4C98-8F44-408F0662458F}" srcOrd="0" destOrd="0" presId="urn:diagrams.loki3.com/BracketList"/>
    <dgm:cxn modelId="{7AFC83CE-E609-4C33-A925-5FA00D221CBC}" type="presParOf" srcId="{E2333895-8E20-42DB-B88E-EAD22952C221}" destId="{2FC173CB-17CF-4D9E-9D99-1FAA92C88AD9}" srcOrd="1" destOrd="0" presId="urn:diagrams.loki3.com/BracketList"/>
    <dgm:cxn modelId="{1647FD6B-80EE-491E-8893-7D92DC3F38B0}" type="presParOf" srcId="{E2333895-8E20-42DB-B88E-EAD22952C221}" destId="{A85A8103-543C-4BC2-B952-110459AC5D6B}" srcOrd="2" destOrd="0" presId="urn:diagrams.loki3.com/BracketList"/>
    <dgm:cxn modelId="{4FA52FB2-6AD6-4423-97B7-AC04E244A92C}" type="presParOf" srcId="{E2333895-8E20-42DB-B88E-EAD22952C221}" destId="{FD1C547F-602F-4120-B31E-3064DEA8E2EE}" srcOrd="3" destOrd="0" presId="urn:diagrams.loki3.com/BracketList"/>
    <dgm:cxn modelId="{872BEF8F-07D4-4D4F-A0FB-72D044D9D36E}" type="presParOf" srcId="{27A82448-217A-4CA4-869B-D3DA3F52ED17}" destId="{6FC3B541-5265-4A31-A2C1-8100894F8CA0}" srcOrd="1" destOrd="0" presId="urn:diagrams.loki3.com/BracketList"/>
    <dgm:cxn modelId="{8E82E1AC-AC25-4B20-ACFA-9A2495351652}" type="presParOf" srcId="{27A82448-217A-4CA4-869B-D3DA3F52ED17}" destId="{C9326858-BB4C-4AFC-A7FE-8D9B52BE2A11}" srcOrd="2" destOrd="0" presId="urn:diagrams.loki3.com/BracketList"/>
    <dgm:cxn modelId="{9D3EBBBD-DAF8-4F58-A959-E44D9EED8BCE}" type="presParOf" srcId="{C9326858-BB4C-4AFC-A7FE-8D9B52BE2A11}" destId="{78EFF5D5-EA95-4825-B53A-FCACA3F7B572}" srcOrd="0" destOrd="0" presId="urn:diagrams.loki3.com/BracketList"/>
    <dgm:cxn modelId="{9383A815-C0B9-4AC0-AB3B-0CDADB2198F9}" type="presParOf" srcId="{C9326858-BB4C-4AFC-A7FE-8D9B52BE2A11}" destId="{A22609E0-C216-43AE-82EC-7A8EDD7430A0}" srcOrd="1" destOrd="0" presId="urn:diagrams.loki3.com/BracketList"/>
    <dgm:cxn modelId="{8FC0D84D-7A96-4F62-89AF-2723DC839B8F}" type="presParOf" srcId="{C9326858-BB4C-4AFC-A7FE-8D9B52BE2A11}" destId="{8EE85567-CFCB-44F7-AC16-6E2F5320B83F}" srcOrd="2" destOrd="0" presId="urn:diagrams.loki3.com/BracketList"/>
    <dgm:cxn modelId="{6A5F29CB-2957-4E3B-8E50-57AC3B182A40}" type="presParOf" srcId="{C9326858-BB4C-4AFC-A7FE-8D9B52BE2A11}" destId="{2FF7A1FF-429B-43F6-9444-2079047FD055}" srcOrd="3" destOrd="0" presId="urn:diagrams.loki3.com/BracketList"/>
    <dgm:cxn modelId="{0B6E9F8D-8FD8-4890-9C30-E14AA72E9226}" type="presParOf" srcId="{27A82448-217A-4CA4-869B-D3DA3F52ED17}" destId="{667DF172-FA36-4254-A358-895CDB3BD8BE}" srcOrd="3" destOrd="0" presId="urn:diagrams.loki3.com/BracketList"/>
    <dgm:cxn modelId="{0D8C145C-7BD6-4723-B777-CADD8B33B39A}" type="presParOf" srcId="{27A82448-217A-4CA4-869B-D3DA3F52ED17}" destId="{CCCB025F-5F66-4B09-9962-099B93636316}" srcOrd="4" destOrd="0" presId="urn:diagrams.loki3.com/BracketList"/>
    <dgm:cxn modelId="{7E094BD2-2A07-4FC7-823A-39EA48741343}" type="presParOf" srcId="{CCCB025F-5F66-4B09-9962-099B93636316}" destId="{D31BDE65-AADB-448D-A7DB-02EA1560220E}" srcOrd="0" destOrd="0" presId="urn:diagrams.loki3.com/BracketList"/>
    <dgm:cxn modelId="{74C11378-A027-46FF-ACD4-A13BB28BC3E4}" type="presParOf" srcId="{CCCB025F-5F66-4B09-9962-099B93636316}" destId="{44099BAD-5339-40D0-B9C3-F44CCE703522}" srcOrd="1" destOrd="0" presId="urn:diagrams.loki3.com/BracketList"/>
    <dgm:cxn modelId="{3E52BEB2-55BC-488C-B576-416FB822625C}" type="presParOf" srcId="{CCCB025F-5F66-4B09-9962-099B93636316}" destId="{9DEE6766-3D45-46AA-98E0-0BB31C4A902B}" srcOrd="2" destOrd="0" presId="urn:diagrams.loki3.com/BracketList"/>
    <dgm:cxn modelId="{655CB0EC-2713-467A-A289-97DDF1A2C92B}" type="presParOf" srcId="{CCCB025F-5F66-4B09-9962-099B93636316}" destId="{57834EF5-8122-4A3C-BD36-D3786EE01089}" srcOrd="3" destOrd="0" presId="urn:diagrams.loki3.com/BracketList"/>
    <dgm:cxn modelId="{77E67A74-2213-40CB-AD95-BBBCF4E9E55A}" type="presParOf" srcId="{27A82448-217A-4CA4-869B-D3DA3F52ED17}" destId="{91BCDB5F-7845-4932-96FB-D348A469D7DB}" srcOrd="5" destOrd="0" presId="urn:diagrams.loki3.com/BracketList"/>
    <dgm:cxn modelId="{A2D4385D-96C5-40B2-BE6B-A40F9DD60055}" type="presParOf" srcId="{27A82448-217A-4CA4-869B-D3DA3F52ED17}" destId="{31D446A3-D834-41D6-AA5B-C2ACA62A1217}" srcOrd="6" destOrd="0" presId="urn:diagrams.loki3.com/BracketList"/>
    <dgm:cxn modelId="{4A7AB1B1-E88F-4729-AE4B-5869190830BA}" type="presParOf" srcId="{31D446A3-D834-41D6-AA5B-C2ACA62A1217}" destId="{94D805CF-257E-4E0B-99B5-F9F6E9B65222}" srcOrd="0" destOrd="0" presId="urn:diagrams.loki3.com/BracketList"/>
    <dgm:cxn modelId="{20AD6CDA-9257-497F-9FAB-F7CC705C38F1}" type="presParOf" srcId="{31D446A3-D834-41D6-AA5B-C2ACA62A1217}" destId="{FA642B2D-1B86-400F-92C1-378C6A7FE015}" srcOrd="1" destOrd="0" presId="urn:diagrams.loki3.com/BracketList"/>
    <dgm:cxn modelId="{15CA402E-16AA-4B5E-9EA7-9C6F87523501}" type="presParOf" srcId="{31D446A3-D834-41D6-AA5B-C2ACA62A1217}" destId="{2307CF7C-9CE4-4960-9576-61E2A899E1F4}" srcOrd="2" destOrd="0" presId="urn:diagrams.loki3.com/BracketList"/>
    <dgm:cxn modelId="{298F5BA3-7072-4A17-8264-E0F4A75D9B4B}" type="presParOf" srcId="{31D446A3-D834-41D6-AA5B-C2ACA62A1217}" destId="{62CA6422-2B64-4141-83F9-C28B6033BEA2}" srcOrd="3" destOrd="0" presId="urn:diagrams.loki3.com/BracketList"/>
    <dgm:cxn modelId="{90F44603-96AE-41CF-956A-F0FE0EFC2AC0}" type="presParOf" srcId="{27A82448-217A-4CA4-869B-D3DA3F52ED17}" destId="{7CF2FC9C-0B36-4B6D-B63A-B97BAE13AB04}" srcOrd="7" destOrd="0" presId="urn:diagrams.loki3.com/BracketList"/>
    <dgm:cxn modelId="{0D5AD78B-E54F-490B-BF88-B938B75F840C}" type="presParOf" srcId="{27A82448-217A-4CA4-869B-D3DA3F52ED17}" destId="{FF4B539F-10B2-43A1-8A75-B67640CE0A90}" srcOrd="8" destOrd="0" presId="urn:diagrams.loki3.com/BracketList"/>
    <dgm:cxn modelId="{3836EE52-81E8-48D0-8B18-4F3AF7DB72FB}" type="presParOf" srcId="{FF4B539F-10B2-43A1-8A75-B67640CE0A90}" destId="{98C22232-F1A5-4157-BB0C-463EBB1C47D2}" srcOrd="0" destOrd="0" presId="urn:diagrams.loki3.com/BracketList"/>
    <dgm:cxn modelId="{AAD4CE57-B8D3-4095-B715-D503F5FA97F8}" type="presParOf" srcId="{FF4B539F-10B2-43A1-8A75-B67640CE0A90}" destId="{9ECC56EB-3F4A-4AD2-BAA0-AA16D5D4B544}" srcOrd="1" destOrd="0" presId="urn:diagrams.loki3.com/BracketList"/>
    <dgm:cxn modelId="{A205F3C8-37F6-4DF4-B6D4-2B1EC4C3899C}" type="presParOf" srcId="{FF4B539F-10B2-43A1-8A75-B67640CE0A90}" destId="{5759F1A2-C3CD-4E38-9F37-565963324427}" srcOrd="2" destOrd="0" presId="urn:diagrams.loki3.com/BracketList"/>
    <dgm:cxn modelId="{E828D7A2-232D-42DE-A1B2-A2D99CA6EBB4}" type="presParOf" srcId="{FF4B539F-10B2-43A1-8A75-B67640CE0A90}" destId="{22114776-6FD8-4282-95B9-FEBE17504A86}" srcOrd="3" destOrd="0" presId="urn:diagrams.loki3.com/BracketList"/>
    <dgm:cxn modelId="{5DC52476-B51D-4FED-B550-AB35B728734D}" type="presParOf" srcId="{27A82448-217A-4CA4-869B-D3DA3F52ED17}" destId="{E46986F3-CB67-4C2A-B07C-E3194623B766}" srcOrd="9" destOrd="0" presId="urn:diagrams.loki3.com/BracketList"/>
    <dgm:cxn modelId="{5047ECEB-810C-47AA-A93E-D7B0D7CA56D3}" type="presParOf" srcId="{27A82448-217A-4CA4-869B-D3DA3F52ED17}" destId="{64CBC7BF-8D9C-4828-8AF8-3D4B93FDC393}" srcOrd="10" destOrd="0" presId="urn:diagrams.loki3.com/BracketList"/>
    <dgm:cxn modelId="{2FF0E08A-9AD5-49ED-9089-8DD29EFA5A94}" type="presParOf" srcId="{64CBC7BF-8D9C-4828-8AF8-3D4B93FDC393}" destId="{B1E34397-A901-4343-9FDD-25583BB36C0A}" srcOrd="0" destOrd="0" presId="urn:diagrams.loki3.com/BracketList"/>
    <dgm:cxn modelId="{104ED53E-05C9-4E80-8B8B-CD04BF65A28F}" type="presParOf" srcId="{64CBC7BF-8D9C-4828-8AF8-3D4B93FDC393}" destId="{16D973F7-A997-47A4-B135-C588CB57174C}" srcOrd="1" destOrd="0" presId="urn:diagrams.loki3.com/BracketList"/>
    <dgm:cxn modelId="{D3F1B575-1CAA-461D-84D9-93E2D1CB63EE}" type="presParOf" srcId="{64CBC7BF-8D9C-4828-8AF8-3D4B93FDC393}" destId="{AF5067A9-1A47-467A-BFC6-ADA80A610D3F}" srcOrd="2" destOrd="0" presId="urn:diagrams.loki3.com/BracketList"/>
    <dgm:cxn modelId="{7C149AB4-F9A9-44CE-A7F5-30B4C5001D8B}" type="presParOf" srcId="{64CBC7BF-8D9C-4828-8AF8-3D4B93FDC393}" destId="{6B603823-0F6E-4B0E-8CA4-C6F62D7064F0}" srcOrd="3" destOrd="0" presId="urn:diagrams.loki3.com/BracketList"/>
    <dgm:cxn modelId="{0F70DCC9-53B6-46C6-A7E9-BA0AB7896FB2}" type="presParOf" srcId="{27A82448-217A-4CA4-869B-D3DA3F52ED17}" destId="{10BF8BF8-43F1-4751-9BF7-3E20C065B98A}" srcOrd="11" destOrd="0" presId="urn:diagrams.loki3.com/BracketList"/>
    <dgm:cxn modelId="{9305662B-A074-4970-B628-F138F40244E6}" type="presParOf" srcId="{27A82448-217A-4CA4-869B-D3DA3F52ED17}" destId="{53964352-8CCE-48CD-BFD6-FB4EDAEB7D08}" srcOrd="12" destOrd="0" presId="urn:diagrams.loki3.com/BracketList"/>
    <dgm:cxn modelId="{AA3C17A3-B75B-409E-9065-C5787B7063BF}" type="presParOf" srcId="{53964352-8CCE-48CD-BFD6-FB4EDAEB7D08}" destId="{5B170C4B-AF18-4426-B635-BA8D4D05F0CA}" srcOrd="0" destOrd="0" presId="urn:diagrams.loki3.com/BracketList"/>
    <dgm:cxn modelId="{F4BC9538-8F5D-4628-8FFE-046790024C4A}" type="presParOf" srcId="{53964352-8CCE-48CD-BFD6-FB4EDAEB7D08}" destId="{17207520-394A-47F3-BC1A-0129EF79DA0A}" srcOrd="1" destOrd="0" presId="urn:diagrams.loki3.com/BracketList"/>
    <dgm:cxn modelId="{678B07AB-AE21-431B-B33F-9E03A20C5BF5}" type="presParOf" srcId="{53964352-8CCE-48CD-BFD6-FB4EDAEB7D08}" destId="{A504037B-55DB-4888-A0DE-51E32A7C300A}" srcOrd="2" destOrd="0" presId="urn:diagrams.loki3.com/BracketList"/>
    <dgm:cxn modelId="{22BB0846-A19A-4797-86AD-0A7FE488CB26}" type="presParOf" srcId="{53964352-8CCE-48CD-BFD6-FB4EDAEB7D08}" destId="{37295114-018A-4283-9FB6-328C61B2F9BF}" srcOrd="3" destOrd="0" presId="urn:diagrams.loki3.com/BracketList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BB3C30-8A14-423C-86F0-ACE88B160187}" type="doc">
      <dgm:prSet loTypeId="urn:diagrams.loki3.com/BracketLis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710C02B3-D390-4B64-AE56-1FA506136029}">
      <dgm:prSet phldrT="[Text]" custT="1"/>
      <dgm:spPr/>
      <dgm:t>
        <a:bodyPr/>
        <a:lstStyle/>
        <a:p>
          <a:r>
            <a:rPr lang="en-US" sz="1600" kern="1200" dirty="0">
              <a:latin typeface="Calibri" panose="020F0502020204030204"/>
              <a:ea typeface="+mn-ea"/>
              <a:cs typeface="+mn-cs"/>
            </a:rPr>
            <a:t>14</a:t>
          </a:r>
        </a:p>
      </dgm:t>
    </dgm:pt>
    <dgm:pt modelId="{7C0AE8FC-D1F5-4D3F-B737-F43D22373A65}" type="parTrans" cxnId="{7B7FF86F-861A-49D6-B86F-6F08454554D8}">
      <dgm:prSet/>
      <dgm:spPr/>
      <dgm:t>
        <a:bodyPr/>
        <a:lstStyle/>
        <a:p>
          <a:endParaRPr lang="en-US"/>
        </a:p>
      </dgm:t>
    </dgm:pt>
    <dgm:pt modelId="{3D867F2A-9DBB-4C91-A843-60DD714315B7}" type="sibTrans" cxnId="{7B7FF86F-861A-49D6-B86F-6F08454554D8}">
      <dgm:prSet/>
      <dgm:spPr/>
      <dgm:t>
        <a:bodyPr/>
        <a:lstStyle/>
        <a:p>
          <a:endParaRPr lang="en-US"/>
        </a:p>
      </dgm:t>
    </dgm:pt>
    <dgm:pt modelId="{31E1906E-3B44-4043-A368-78FAAA32B80A}">
      <dgm:prSet phldrT="[Text]" custT="1"/>
      <dgm:spPr/>
      <dgm:t>
        <a:bodyPr/>
        <a:lstStyle/>
        <a:p>
          <a:r>
            <a:rPr lang="en-US" sz="1200" b="1"/>
            <a:t>null</a:t>
          </a:r>
          <a:endParaRPr lang="en-US" sz="1200" b="1" dirty="0"/>
        </a:p>
      </dgm:t>
    </dgm:pt>
    <dgm:pt modelId="{504EF277-6DEC-459B-B90D-BD7F153A7F40}" type="parTrans" cxnId="{270E1136-29A4-47F8-A2C7-9CCAA52D50BD}">
      <dgm:prSet/>
      <dgm:spPr/>
      <dgm:t>
        <a:bodyPr/>
        <a:lstStyle/>
        <a:p>
          <a:endParaRPr lang="en-US"/>
        </a:p>
      </dgm:t>
    </dgm:pt>
    <dgm:pt modelId="{4C114835-6B0A-48B1-9590-3896DB2BE87E}" type="sibTrans" cxnId="{270E1136-29A4-47F8-A2C7-9CCAA52D50BD}">
      <dgm:prSet/>
      <dgm:spPr/>
      <dgm:t>
        <a:bodyPr/>
        <a:lstStyle/>
        <a:p>
          <a:endParaRPr lang="en-US"/>
        </a:p>
      </dgm:t>
    </dgm:pt>
    <dgm:pt modelId="{FAA00A66-0C3F-47BC-95D1-15897C044985}">
      <dgm:prSet phldrT="[Text]" custT="1"/>
      <dgm:spPr/>
      <dgm:t>
        <a:bodyPr/>
        <a:lstStyle/>
        <a:p>
          <a:r>
            <a:rPr lang="en-US" sz="1600" kern="1200">
              <a:latin typeface="Calibri" panose="020F0502020204030204"/>
              <a:ea typeface="+mn-ea"/>
              <a:cs typeface="+mn-cs"/>
            </a:rPr>
            <a:t>15</a:t>
          </a:r>
          <a:endParaRPr lang="en-US" sz="1600" kern="1200" dirty="0">
            <a:latin typeface="Calibri" panose="020F0502020204030204"/>
            <a:ea typeface="+mn-ea"/>
            <a:cs typeface="+mn-cs"/>
          </a:endParaRPr>
        </a:p>
      </dgm:t>
    </dgm:pt>
    <dgm:pt modelId="{5B1C8138-15A3-4167-B79B-30B5EB3DB20E}" type="parTrans" cxnId="{6773D11C-BBD8-498D-9740-76E51B68A336}">
      <dgm:prSet/>
      <dgm:spPr/>
      <dgm:t>
        <a:bodyPr/>
        <a:lstStyle/>
        <a:p>
          <a:endParaRPr lang="en-US"/>
        </a:p>
      </dgm:t>
    </dgm:pt>
    <dgm:pt modelId="{E0954AF0-57A1-425C-A015-2CBE6F963620}" type="sibTrans" cxnId="{6773D11C-BBD8-498D-9740-76E51B68A336}">
      <dgm:prSet/>
      <dgm:spPr/>
      <dgm:t>
        <a:bodyPr/>
        <a:lstStyle/>
        <a:p>
          <a:endParaRPr lang="en-US"/>
        </a:p>
      </dgm:t>
    </dgm:pt>
    <dgm:pt modelId="{2BC182EB-69D6-4571-83B7-8CFD417C6C1B}">
      <dgm:prSet phldrT="[Text]" custT="1"/>
      <dgm:spPr/>
      <dgm:t>
        <a:bodyPr/>
        <a:lstStyle/>
        <a:p>
          <a:r>
            <a:rPr lang="en-US" sz="1200" b="1" dirty="0"/>
            <a:t>null</a:t>
          </a:r>
        </a:p>
      </dgm:t>
    </dgm:pt>
    <dgm:pt modelId="{B640BAC7-848E-44D6-9E58-B3FE43E466BD}" type="parTrans" cxnId="{CF7B97FB-4E45-4931-BFE9-87945B3462F0}">
      <dgm:prSet/>
      <dgm:spPr/>
      <dgm:t>
        <a:bodyPr/>
        <a:lstStyle/>
        <a:p>
          <a:endParaRPr lang="en-US"/>
        </a:p>
      </dgm:t>
    </dgm:pt>
    <dgm:pt modelId="{2AEA64EF-5544-4E3C-8D3E-2F0CDA56A964}" type="sibTrans" cxnId="{CF7B97FB-4E45-4931-BFE9-87945B3462F0}">
      <dgm:prSet/>
      <dgm:spPr/>
      <dgm:t>
        <a:bodyPr/>
        <a:lstStyle/>
        <a:p>
          <a:endParaRPr lang="en-US"/>
        </a:p>
      </dgm:t>
    </dgm:pt>
    <dgm:pt modelId="{76547761-6C7F-4E32-8886-921DC1DE4B24}" type="pres">
      <dgm:prSet presAssocID="{76BB3C30-8A14-423C-86F0-ACE88B160187}" presName="Name0" presStyleCnt="0">
        <dgm:presLayoutVars>
          <dgm:dir/>
          <dgm:animLvl val="lvl"/>
          <dgm:resizeHandles val="exact"/>
        </dgm:presLayoutVars>
      </dgm:prSet>
      <dgm:spPr/>
    </dgm:pt>
    <dgm:pt modelId="{286E2782-3754-4C39-A379-1E6A17D7F725}" type="pres">
      <dgm:prSet presAssocID="{710C02B3-D390-4B64-AE56-1FA506136029}" presName="linNode" presStyleCnt="0"/>
      <dgm:spPr/>
    </dgm:pt>
    <dgm:pt modelId="{0E7FB49A-553D-4BA8-8819-DC35523C1DE1}" type="pres">
      <dgm:prSet presAssocID="{710C02B3-D390-4B64-AE56-1FA506136029}" presName="parTx" presStyleLbl="revTx" presStyleIdx="0" presStyleCnt="2">
        <dgm:presLayoutVars>
          <dgm:chMax val="1"/>
          <dgm:bulletEnabled val="1"/>
        </dgm:presLayoutVars>
      </dgm:prSet>
      <dgm:spPr/>
    </dgm:pt>
    <dgm:pt modelId="{F285932E-691D-4672-9F51-5E99AC85D373}" type="pres">
      <dgm:prSet presAssocID="{710C02B3-D390-4B64-AE56-1FA506136029}" presName="bracket" presStyleLbl="parChTrans1D1" presStyleIdx="0" presStyleCnt="2"/>
      <dgm:spPr/>
    </dgm:pt>
    <dgm:pt modelId="{15FC868E-2AF8-4CCB-B0A3-11E7DDCD13FB}" type="pres">
      <dgm:prSet presAssocID="{710C02B3-D390-4B64-AE56-1FA506136029}" presName="spH" presStyleCnt="0"/>
      <dgm:spPr/>
    </dgm:pt>
    <dgm:pt modelId="{05D0B973-D734-4061-B80D-0892F29F43C5}" type="pres">
      <dgm:prSet presAssocID="{710C02B3-D390-4B64-AE56-1FA506136029}" presName="desTx" presStyleLbl="node1" presStyleIdx="0" presStyleCnt="2">
        <dgm:presLayoutVars>
          <dgm:bulletEnabled val="1"/>
        </dgm:presLayoutVars>
      </dgm:prSet>
      <dgm:spPr/>
    </dgm:pt>
    <dgm:pt modelId="{646550EF-88CD-407A-B6AF-7D882DC4CB03}" type="pres">
      <dgm:prSet presAssocID="{3D867F2A-9DBB-4C91-A843-60DD714315B7}" presName="spV" presStyleCnt="0"/>
      <dgm:spPr/>
    </dgm:pt>
    <dgm:pt modelId="{7E314306-982B-4104-B213-1C0704564B1D}" type="pres">
      <dgm:prSet presAssocID="{FAA00A66-0C3F-47BC-95D1-15897C044985}" presName="linNode" presStyleCnt="0"/>
      <dgm:spPr/>
    </dgm:pt>
    <dgm:pt modelId="{C453C276-493B-4E01-B8C9-2D7E79FABBBD}" type="pres">
      <dgm:prSet presAssocID="{FAA00A66-0C3F-47BC-95D1-15897C044985}" presName="parTx" presStyleLbl="revTx" presStyleIdx="1" presStyleCnt="2">
        <dgm:presLayoutVars>
          <dgm:chMax val="1"/>
          <dgm:bulletEnabled val="1"/>
        </dgm:presLayoutVars>
      </dgm:prSet>
      <dgm:spPr/>
    </dgm:pt>
    <dgm:pt modelId="{449068CC-5591-4C67-9293-DAC746ECE852}" type="pres">
      <dgm:prSet presAssocID="{FAA00A66-0C3F-47BC-95D1-15897C044985}" presName="bracket" presStyleLbl="parChTrans1D1" presStyleIdx="1" presStyleCnt="2"/>
      <dgm:spPr/>
    </dgm:pt>
    <dgm:pt modelId="{AC9C77C2-70EB-464E-8822-F5106E3910BB}" type="pres">
      <dgm:prSet presAssocID="{FAA00A66-0C3F-47BC-95D1-15897C044985}" presName="spH" presStyleCnt="0"/>
      <dgm:spPr/>
    </dgm:pt>
    <dgm:pt modelId="{F6B44A8B-6D5F-49EA-B200-04C9EC5E3852}" type="pres">
      <dgm:prSet presAssocID="{FAA00A66-0C3F-47BC-95D1-15897C044985}" presName="desTx" presStyleLbl="node1" presStyleIdx="1" presStyleCnt="2">
        <dgm:presLayoutVars>
          <dgm:bulletEnabled val="1"/>
        </dgm:presLayoutVars>
      </dgm:prSet>
      <dgm:spPr/>
    </dgm:pt>
  </dgm:ptLst>
  <dgm:cxnLst>
    <dgm:cxn modelId="{0F59D89E-CE07-4BE7-A886-BC25A0D8993F}" type="presOf" srcId="{31E1906E-3B44-4043-A368-78FAAA32B80A}" destId="{05D0B973-D734-4061-B80D-0892F29F43C5}" srcOrd="0" destOrd="0" presId="urn:diagrams.loki3.com/BracketList"/>
    <dgm:cxn modelId="{73ACB32E-6493-407B-9A6A-B1F549E8AC3D}" type="presOf" srcId="{710C02B3-D390-4B64-AE56-1FA506136029}" destId="{0E7FB49A-553D-4BA8-8819-DC35523C1DE1}" srcOrd="0" destOrd="0" presId="urn:diagrams.loki3.com/BracketList"/>
    <dgm:cxn modelId="{6773D11C-BBD8-498D-9740-76E51B68A336}" srcId="{76BB3C30-8A14-423C-86F0-ACE88B160187}" destId="{FAA00A66-0C3F-47BC-95D1-15897C044985}" srcOrd="1" destOrd="0" parTransId="{5B1C8138-15A3-4167-B79B-30B5EB3DB20E}" sibTransId="{E0954AF0-57A1-425C-A015-2CBE6F963620}"/>
    <dgm:cxn modelId="{270E1136-29A4-47F8-A2C7-9CCAA52D50BD}" srcId="{710C02B3-D390-4B64-AE56-1FA506136029}" destId="{31E1906E-3B44-4043-A368-78FAAA32B80A}" srcOrd="0" destOrd="0" parTransId="{504EF277-6DEC-459B-B90D-BD7F153A7F40}" sibTransId="{4C114835-6B0A-48B1-9590-3896DB2BE87E}"/>
    <dgm:cxn modelId="{4598FBD5-6FAE-4C6D-9471-433B49EF63D9}" type="presOf" srcId="{FAA00A66-0C3F-47BC-95D1-15897C044985}" destId="{C453C276-493B-4E01-B8C9-2D7E79FABBBD}" srcOrd="0" destOrd="0" presId="urn:diagrams.loki3.com/BracketList"/>
    <dgm:cxn modelId="{9E360536-B6B1-45EF-A032-77A4005E6488}" type="presOf" srcId="{76BB3C30-8A14-423C-86F0-ACE88B160187}" destId="{76547761-6C7F-4E32-8886-921DC1DE4B24}" srcOrd="0" destOrd="0" presId="urn:diagrams.loki3.com/BracketList"/>
    <dgm:cxn modelId="{CF7B97FB-4E45-4931-BFE9-87945B3462F0}" srcId="{FAA00A66-0C3F-47BC-95D1-15897C044985}" destId="{2BC182EB-69D6-4571-83B7-8CFD417C6C1B}" srcOrd="0" destOrd="0" parTransId="{B640BAC7-848E-44D6-9E58-B3FE43E466BD}" sibTransId="{2AEA64EF-5544-4E3C-8D3E-2F0CDA56A964}"/>
    <dgm:cxn modelId="{A8E3A26B-9E25-48C6-BC04-634AAFE6EDA3}" type="presOf" srcId="{2BC182EB-69D6-4571-83B7-8CFD417C6C1B}" destId="{F6B44A8B-6D5F-49EA-B200-04C9EC5E3852}" srcOrd="0" destOrd="0" presId="urn:diagrams.loki3.com/BracketList"/>
    <dgm:cxn modelId="{7B7FF86F-861A-49D6-B86F-6F08454554D8}" srcId="{76BB3C30-8A14-423C-86F0-ACE88B160187}" destId="{710C02B3-D390-4B64-AE56-1FA506136029}" srcOrd="0" destOrd="0" parTransId="{7C0AE8FC-D1F5-4D3F-B737-F43D22373A65}" sibTransId="{3D867F2A-9DBB-4C91-A843-60DD714315B7}"/>
    <dgm:cxn modelId="{3EA1C7E7-F358-4AC6-9B48-E8AF873C9B88}" type="presParOf" srcId="{76547761-6C7F-4E32-8886-921DC1DE4B24}" destId="{286E2782-3754-4C39-A379-1E6A17D7F725}" srcOrd="0" destOrd="0" presId="urn:diagrams.loki3.com/BracketList"/>
    <dgm:cxn modelId="{BFACD722-AFE2-43AA-8224-4A1DA5F4DB27}" type="presParOf" srcId="{286E2782-3754-4C39-A379-1E6A17D7F725}" destId="{0E7FB49A-553D-4BA8-8819-DC35523C1DE1}" srcOrd="0" destOrd="0" presId="urn:diagrams.loki3.com/BracketList"/>
    <dgm:cxn modelId="{D59516F0-B6FA-4DA3-92C5-7061CBF36FDC}" type="presParOf" srcId="{286E2782-3754-4C39-A379-1E6A17D7F725}" destId="{F285932E-691D-4672-9F51-5E99AC85D373}" srcOrd="1" destOrd="0" presId="urn:diagrams.loki3.com/BracketList"/>
    <dgm:cxn modelId="{854334EF-4382-4A0F-B580-127BA1F6896F}" type="presParOf" srcId="{286E2782-3754-4C39-A379-1E6A17D7F725}" destId="{15FC868E-2AF8-4CCB-B0A3-11E7DDCD13FB}" srcOrd="2" destOrd="0" presId="urn:diagrams.loki3.com/BracketList"/>
    <dgm:cxn modelId="{F142AF40-0C6F-4EFD-A5C3-526D03A3B8A5}" type="presParOf" srcId="{286E2782-3754-4C39-A379-1E6A17D7F725}" destId="{05D0B973-D734-4061-B80D-0892F29F43C5}" srcOrd="3" destOrd="0" presId="urn:diagrams.loki3.com/BracketList"/>
    <dgm:cxn modelId="{C9C01D48-7C3C-4312-8420-81A7C47AAE99}" type="presParOf" srcId="{76547761-6C7F-4E32-8886-921DC1DE4B24}" destId="{646550EF-88CD-407A-B6AF-7D882DC4CB03}" srcOrd="1" destOrd="0" presId="urn:diagrams.loki3.com/BracketList"/>
    <dgm:cxn modelId="{BE38C86C-770A-4F88-A330-90990C1CBC2C}" type="presParOf" srcId="{76547761-6C7F-4E32-8886-921DC1DE4B24}" destId="{7E314306-982B-4104-B213-1C0704564B1D}" srcOrd="2" destOrd="0" presId="urn:diagrams.loki3.com/BracketList"/>
    <dgm:cxn modelId="{E518EF7E-438E-4A3F-BDC5-100748ABB019}" type="presParOf" srcId="{7E314306-982B-4104-B213-1C0704564B1D}" destId="{C453C276-493B-4E01-B8C9-2D7E79FABBBD}" srcOrd="0" destOrd="0" presId="urn:diagrams.loki3.com/BracketList"/>
    <dgm:cxn modelId="{435DBE44-05DE-43E8-B299-027B4FF53CDC}" type="presParOf" srcId="{7E314306-982B-4104-B213-1C0704564B1D}" destId="{449068CC-5591-4C67-9293-DAC746ECE852}" srcOrd="1" destOrd="0" presId="urn:diagrams.loki3.com/BracketList"/>
    <dgm:cxn modelId="{4712FF13-8438-40D6-87AB-F33935AB608C}" type="presParOf" srcId="{7E314306-982B-4104-B213-1C0704564B1D}" destId="{AC9C77C2-70EB-464E-8822-F5106E3910BB}" srcOrd="2" destOrd="0" presId="urn:diagrams.loki3.com/BracketList"/>
    <dgm:cxn modelId="{2AE4C53C-3176-4C66-9D59-61A263DBB83A}" type="presParOf" srcId="{7E314306-982B-4104-B213-1C0704564B1D}" destId="{F6B44A8B-6D5F-49EA-B200-04C9EC5E3852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9975A-5F6C-4C98-8F44-408F0662458F}">
      <dsp:nvSpPr>
        <dsp:cNvPr id="0" name=""/>
        <dsp:cNvSpPr/>
      </dsp:nvSpPr>
      <dsp:spPr>
        <a:xfrm>
          <a:off x="0" y="29924"/>
          <a:ext cx="839096" cy="31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0</a:t>
          </a:r>
        </a:p>
      </dsp:txBody>
      <dsp:txXfrm>
        <a:off x="0" y="29924"/>
        <a:ext cx="839096" cy="316800"/>
      </dsp:txXfrm>
    </dsp:sp>
    <dsp:sp modelId="{2FC173CB-17CF-4D9E-9D99-1FAA92C88AD9}">
      <dsp:nvSpPr>
        <dsp:cNvPr id="0" name=""/>
        <dsp:cNvSpPr/>
      </dsp:nvSpPr>
      <dsp:spPr>
        <a:xfrm>
          <a:off x="839096" y="29924"/>
          <a:ext cx="167819" cy="3168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C547F-602F-4120-B31E-3064DEA8E2EE}">
      <dsp:nvSpPr>
        <dsp:cNvPr id="0" name=""/>
        <dsp:cNvSpPr/>
      </dsp:nvSpPr>
      <dsp:spPr>
        <a:xfrm>
          <a:off x="1074043" y="29924"/>
          <a:ext cx="2282343" cy="316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null</a:t>
          </a:r>
        </a:p>
      </dsp:txBody>
      <dsp:txXfrm>
        <a:off x="1074043" y="29924"/>
        <a:ext cx="2282343" cy="316800"/>
      </dsp:txXfrm>
    </dsp:sp>
    <dsp:sp modelId="{78EFF5D5-EA95-4825-B53A-FCACA3F7B572}">
      <dsp:nvSpPr>
        <dsp:cNvPr id="0" name=""/>
        <dsp:cNvSpPr/>
      </dsp:nvSpPr>
      <dsp:spPr>
        <a:xfrm>
          <a:off x="0" y="404324"/>
          <a:ext cx="839096" cy="31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</a:t>
          </a:r>
        </a:p>
      </dsp:txBody>
      <dsp:txXfrm>
        <a:off x="0" y="404324"/>
        <a:ext cx="839096" cy="316800"/>
      </dsp:txXfrm>
    </dsp:sp>
    <dsp:sp modelId="{A22609E0-C216-43AE-82EC-7A8EDD7430A0}">
      <dsp:nvSpPr>
        <dsp:cNvPr id="0" name=""/>
        <dsp:cNvSpPr/>
      </dsp:nvSpPr>
      <dsp:spPr>
        <a:xfrm>
          <a:off x="839096" y="404324"/>
          <a:ext cx="167819" cy="3168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F7A1FF-429B-43F6-9444-2079047FD055}">
      <dsp:nvSpPr>
        <dsp:cNvPr id="0" name=""/>
        <dsp:cNvSpPr/>
      </dsp:nvSpPr>
      <dsp:spPr>
        <a:xfrm>
          <a:off x="1074043" y="404324"/>
          <a:ext cx="2282343" cy="316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null</a:t>
          </a:r>
          <a:endParaRPr lang="en-US" sz="1200" b="1" kern="1200" dirty="0"/>
        </a:p>
      </dsp:txBody>
      <dsp:txXfrm>
        <a:off x="1074043" y="404324"/>
        <a:ext cx="2282343" cy="316800"/>
      </dsp:txXfrm>
    </dsp:sp>
    <dsp:sp modelId="{D31BDE65-AADB-448D-A7DB-02EA1560220E}">
      <dsp:nvSpPr>
        <dsp:cNvPr id="0" name=""/>
        <dsp:cNvSpPr/>
      </dsp:nvSpPr>
      <dsp:spPr>
        <a:xfrm>
          <a:off x="0" y="838124"/>
          <a:ext cx="839096" cy="31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</a:t>
          </a:r>
        </a:p>
      </dsp:txBody>
      <dsp:txXfrm>
        <a:off x="0" y="838124"/>
        <a:ext cx="839096" cy="316800"/>
      </dsp:txXfrm>
    </dsp:sp>
    <dsp:sp modelId="{44099BAD-5339-40D0-B9C3-F44CCE703522}">
      <dsp:nvSpPr>
        <dsp:cNvPr id="0" name=""/>
        <dsp:cNvSpPr/>
      </dsp:nvSpPr>
      <dsp:spPr>
        <a:xfrm>
          <a:off x="839096" y="778724"/>
          <a:ext cx="167819" cy="435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834EF5-8122-4A3C-BD36-D3786EE01089}">
      <dsp:nvSpPr>
        <dsp:cNvPr id="0" name=""/>
        <dsp:cNvSpPr/>
      </dsp:nvSpPr>
      <dsp:spPr>
        <a:xfrm>
          <a:off x="1074043" y="778724"/>
          <a:ext cx="2282343" cy="435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Employee [name=RJay, age=31, hashValue=2]=RJay</a:t>
          </a:r>
        </a:p>
      </dsp:txBody>
      <dsp:txXfrm>
        <a:off x="1074043" y="778724"/>
        <a:ext cx="2282343" cy="435600"/>
      </dsp:txXfrm>
    </dsp:sp>
    <dsp:sp modelId="{94D805CF-257E-4E0B-99B5-F9F6E9B65222}">
      <dsp:nvSpPr>
        <dsp:cNvPr id="0" name=""/>
        <dsp:cNvSpPr/>
      </dsp:nvSpPr>
      <dsp:spPr>
        <a:xfrm>
          <a:off x="0" y="1331324"/>
          <a:ext cx="839096" cy="31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</a:t>
          </a:r>
        </a:p>
      </dsp:txBody>
      <dsp:txXfrm>
        <a:off x="0" y="1331324"/>
        <a:ext cx="839096" cy="316800"/>
      </dsp:txXfrm>
    </dsp:sp>
    <dsp:sp modelId="{FA642B2D-1B86-400F-92C1-378C6A7FE015}">
      <dsp:nvSpPr>
        <dsp:cNvPr id="0" name=""/>
        <dsp:cNvSpPr/>
      </dsp:nvSpPr>
      <dsp:spPr>
        <a:xfrm>
          <a:off x="839096" y="1271924"/>
          <a:ext cx="167819" cy="435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A6422-2B64-4141-83F9-C28B6033BEA2}">
      <dsp:nvSpPr>
        <dsp:cNvPr id="0" name=""/>
        <dsp:cNvSpPr/>
      </dsp:nvSpPr>
      <dsp:spPr>
        <a:xfrm>
          <a:off x="1074043" y="1271924"/>
          <a:ext cx="2282343" cy="435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Employee [name=VJay, age=28, hashValue=3]=VJay</a:t>
          </a:r>
        </a:p>
      </dsp:txBody>
      <dsp:txXfrm>
        <a:off x="1074043" y="1271924"/>
        <a:ext cx="2282343" cy="435600"/>
      </dsp:txXfrm>
    </dsp:sp>
    <dsp:sp modelId="{98C22232-F1A5-4157-BB0C-463EBB1C47D2}">
      <dsp:nvSpPr>
        <dsp:cNvPr id="0" name=""/>
        <dsp:cNvSpPr/>
      </dsp:nvSpPr>
      <dsp:spPr>
        <a:xfrm>
          <a:off x="0" y="1824524"/>
          <a:ext cx="839096" cy="31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4</a:t>
          </a:r>
        </a:p>
      </dsp:txBody>
      <dsp:txXfrm>
        <a:off x="0" y="1824524"/>
        <a:ext cx="839096" cy="316800"/>
      </dsp:txXfrm>
    </dsp:sp>
    <dsp:sp modelId="{9ECC56EB-3F4A-4AD2-BAA0-AA16D5D4B544}">
      <dsp:nvSpPr>
        <dsp:cNvPr id="0" name=""/>
        <dsp:cNvSpPr/>
      </dsp:nvSpPr>
      <dsp:spPr>
        <a:xfrm>
          <a:off x="839096" y="1765124"/>
          <a:ext cx="167819" cy="435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114776-6FD8-4282-95B9-FEBE17504A86}">
      <dsp:nvSpPr>
        <dsp:cNvPr id="0" name=""/>
        <dsp:cNvSpPr/>
      </dsp:nvSpPr>
      <dsp:spPr>
        <a:xfrm>
          <a:off x="1074043" y="1765124"/>
          <a:ext cx="2282343" cy="435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Employee [name=MJay, age=22, hashValue=4]=MJay</a:t>
          </a:r>
        </a:p>
      </dsp:txBody>
      <dsp:txXfrm>
        <a:off x="1074043" y="1765124"/>
        <a:ext cx="2282343" cy="435600"/>
      </dsp:txXfrm>
    </dsp:sp>
    <dsp:sp modelId="{B1E34397-A901-4343-9FDD-25583BB36C0A}">
      <dsp:nvSpPr>
        <dsp:cNvPr id="0" name=""/>
        <dsp:cNvSpPr/>
      </dsp:nvSpPr>
      <dsp:spPr>
        <a:xfrm>
          <a:off x="0" y="2317724"/>
          <a:ext cx="839096" cy="31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5</a:t>
          </a:r>
        </a:p>
      </dsp:txBody>
      <dsp:txXfrm>
        <a:off x="0" y="2317724"/>
        <a:ext cx="839096" cy="316800"/>
      </dsp:txXfrm>
    </dsp:sp>
    <dsp:sp modelId="{16D973F7-A997-47A4-B135-C588CB57174C}">
      <dsp:nvSpPr>
        <dsp:cNvPr id="0" name=""/>
        <dsp:cNvSpPr/>
      </dsp:nvSpPr>
      <dsp:spPr>
        <a:xfrm>
          <a:off x="839096" y="2258324"/>
          <a:ext cx="167819" cy="435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03823-0F6E-4B0E-8CA4-C6F62D7064F0}">
      <dsp:nvSpPr>
        <dsp:cNvPr id="0" name=""/>
        <dsp:cNvSpPr/>
      </dsp:nvSpPr>
      <dsp:spPr>
        <a:xfrm>
          <a:off x="1074043" y="2258324"/>
          <a:ext cx="2282343" cy="435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Employee [name=AJay, age=22, hashValue=5]=AJay</a:t>
          </a:r>
        </a:p>
      </dsp:txBody>
      <dsp:txXfrm>
        <a:off x="1074043" y="2258324"/>
        <a:ext cx="2282343" cy="435600"/>
      </dsp:txXfrm>
    </dsp:sp>
    <dsp:sp modelId="{5B170C4B-AF18-4426-B635-BA8D4D05F0CA}">
      <dsp:nvSpPr>
        <dsp:cNvPr id="0" name=""/>
        <dsp:cNvSpPr/>
      </dsp:nvSpPr>
      <dsp:spPr>
        <a:xfrm>
          <a:off x="0" y="2751524"/>
          <a:ext cx="839096" cy="31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6</a:t>
          </a:r>
        </a:p>
      </dsp:txBody>
      <dsp:txXfrm>
        <a:off x="0" y="2751524"/>
        <a:ext cx="839096" cy="316800"/>
      </dsp:txXfrm>
    </dsp:sp>
    <dsp:sp modelId="{17207520-394A-47F3-BC1A-0129EF79DA0A}">
      <dsp:nvSpPr>
        <dsp:cNvPr id="0" name=""/>
        <dsp:cNvSpPr/>
      </dsp:nvSpPr>
      <dsp:spPr>
        <a:xfrm>
          <a:off x="839096" y="2751524"/>
          <a:ext cx="167819" cy="3168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95114-018A-4283-9FB6-328C61B2F9BF}">
      <dsp:nvSpPr>
        <dsp:cNvPr id="0" name=""/>
        <dsp:cNvSpPr/>
      </dsp:nvSpPr>
      <dsp:spPr>
        <a:xfrm>
          <a:off x="1074043" y="2751524"/>
          <a:ext cx="2282343" cy="316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null</a:t>
          </a:r>
          <a:endParaRPr lang="en-US" sz="1200" b="1" kern="1200" dirty="0"/>
        </a:p>
      </dsp:txBody>
      <dsp:txXfrm>
        <a:off x="1074043" y="2751524"/>
        <a:ext cx="2282343" cy="316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FB49A-553D-4BA8-8819-DC35523C1DE1}">
      <dsp:nvSpPr>
        <dsp:cNvPr id="0" name=""/>
        <dsp:cNvSpPr/>
      </dsp:nvSpPr>
      <dsp:spPr>
        <a:xfrm>
          <a:off x="1638" y="1736"/>
          <a:ext cx="838277" cy="30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/>
              <a:ea typeface="+mn-ea"/>
              <a:cs typeface="+mn-cs"/>
            </a:rPr>
            <a:t>14</a:t>
          </a:r>
        </a:p>
      </dsp:txBody>
      <dsp:txXfrm>
        <a:off x="1638" y="1736"/>
        <a:ext cx="838277" cy="305662"/>
      </dsp:txXfrm>
    </dsp:sp>
    <dsp:sp modelId="{F285932E-691D-4672-9F51-5E99AC85D373}">
      <dsp:nvSpPr>
        <dsp:cNvPr id="0" name=""/>
        <dsp:cNvSpPr/>
      </dsp:nvSpPr>
      <dsp:spPr>
        <a:xfrm>
          <a:off x="839916" y="1736"/>
          <a:ext cx="167655" cy="30566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D0B973-D734-4061-B80D-0892F29F43C5}">
      <dsp:nvSpPr>
        <dsp:cNvPr id="0" name=""/>
        <dsp:cNvSpPr/>
      </dsp:nvSpPr>
      <dsp:spPr>
        <a:xfrm>
          <a:off x="1074633" y="1736"/>
          <a:ext cx="2280114" cy="3056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null</a:t>
          </a:r>
          <a:endParaRPr lang="en-US" sz="1200" b="1" kern="1200" dirty="0"/>
        </a:p>
      </dsp:txBody>
      <dsp:txXfrm>
        <a:off x="1074633" y="1736"/>
        <a:ext cx="2280114" cy="305662"/>
      </dsp:txXfrm>
    </dsp:sp>
    <dsp:sp modelId="{C453C276-493B-4E01-B8C9-2D7E79FABBBD}">
      <dsp:nvSpPr>
        <dsp:cNvPr id="0" name=""/>
        <dsp:cNvSpPr/>
      </dsp:nvSpPr>
      <dsp:spPr>
        <a:xfrm>
          <a:off x="1638" y="354199"/>
          <a:ext cx="838277" cy="30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/>
              <a:ea typeface="+mn-ea"/>
              <a:cs typeface="+mn-cs"/>
            </a:rPr>
            <a:t>15</a:t>
          </a:r>
          <a:endParaRPr lang="en-US" sz="1600" kern="1200" dirty="0">
            <a:latin typeface="Calibri" panose="020F0502020204030204"/>
            <a:ea typeface="+mn-ea"/>
            <a:cs typeface="+mn-cs"/>
          </a:endParaRPr>
        </a:p>
      </dsp:txBody>
      <dsp:txXfrm>
        <a:off x="1638" y="354199"/>
        <a:ext cx="838277" cy="305662"/>
      </dsp:txXfrm>
    </dsp:sp>
    <dsp:sp modelId="{449068CC-5591-4C67-9293-DAC746ECE852}">
      <dsp:nvSpPr>
        <dsp:cNvPr id="0" name=""/>
        <dsp:cNvSpPr/>
      </dsp:nvSpPr>
      <dsp:spPr>
        <a:xfrm>
          <a:off x="839916" y="354199"/>
          <a:ext cx="167655" cy="30566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44A8B-6D5F-49EA-B200-04C9EC5E3852}">
      <dsp:nvSpPr>
        <dsp:cNvPr id="0" name=""/>
        <dsp:cNvSpPr/>
      </dsp:nvSpPr>
      <dsp:spPr>
        <a:xfrm>
          <a:off x="1074633" y="354199"/>
          <a:ext cx="2280114" cy="3056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null</a:t>
          </a:r>
        </a:p>
      </dsp:txBody>
      <dsp:txXfrm>
        <a:off x="1074633" y="354199"/>
        <a:ext cx="2280114" cy="305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C2E8-FB42-481A-86D7-B4E2C035FE76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AD35-0E97-4375-9D25-18E8BFA79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9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C2E8-FB42-481A-86D7-B4E2C035FE76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AD35-0E97-4375-9D25-18E8BFA79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2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C2E8-FB42-481A-86D7-B4E2C035FE76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AD35-0E97-4375-9D25-18E8BFA79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9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C2E8-FB42-481A-86D7-B4E2C035FE76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AD35-0E97-4375-9D25-18E8BFA79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6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C2E8-FB42-481A-86D7-B4E2C035FE76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AD35-0E97-4375-9D25-18E8BFA79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9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C2E8-FB42-481A-86D7-B4E2C035FE76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AD35-0E97-4375-9D25-18E8BFA79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4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C2E8-FB42-481A-86D7-B4E2C035FE76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AD35-0E97-4375-9D25-18E8BFA79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4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C2E8-FB42-481A-86D7-B4E2C035FE76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AD35-0E97-4375-9D25-18E8BFA79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4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C2E8-FB42-481A-86D7-B4E2C035FE76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AD35-0E97-4375-9D25-18E8BFA79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0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C2E8-FB42-481A-86D7-B4E2C035FE76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AD35-0E97-4375-9D25-18E8BFA79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C2E8-FB42-481A-86D7-B4E2C035FE76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AD35-0E97-4375-9D25-18E8BFA79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6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DC2E8-FB42-481A-86D7-B4E2C035FE76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8AD35-0E97-4375-9D25-18E8BFA79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4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219434576"/>
              </p:ext>
            </p:extLst>
          </p:nvPr>
        </p:nvGraphicFramePr>
        <p:xfrm>
          <a:off x="-1" y="2022437"/>
          <a:ext cx="3356387" cy="3098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2183802" y="5475664"/>
            <a:ext cx="0" cy="36576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149687928"/>
              </p:ext>
            </p:extLst>
          </p:nvPr>
        </p:nvGraphicFramePr>
        <p:xfrm>
          <a:off x="-1" y="6153372"/>
          <a:ext cx="3356387" cy="661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0" name="Rectangle 19"/>
          <p:cNvSpPr/>
          <p:nvPr/>
        </p:nvSpPr>
        <p:spPr>
          <a:xfrm>
            <a:off x="925158" y="75303"/>
            <a:ext cx="2431228" cy="17857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215613" y="756305"/>
            <a:ext cx="1871831" cy="3334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table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86522" y="182876"/>
            <a:ext cx="216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HashMap</a:t>
            </a:r>
          </a:p>
        </p:txBody>
      </p:sp>
      <p:sp>
        <p:nvSpPr>
          <p:cNvPr id="32" name="Double Bracket 31"/>
          <p:cNvSpPr/>
          <p:nvPr/>
        </p:nvSpPr>
        <p:spPr>
          <a:xfrm>
            <a:off x="301214" y="1968644"/>
            <a:ext cx="3668358" cy="488935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925158" y="1968644"/>
            <a:ext cx="2431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925158" y="6857999"/>
            <a:ext cx="2431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592390" y="271366"/>
            <a:ext cx="2495774" cy="3711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lvl="1" indent="-114300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Employee [name=PJay, age=22, hashValue=2]=PJay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620409" y="2243886"/>
            <a:ext cx="2011681" cy="2655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Rounded Corners 82"/>
          <p:cNvSpPr/>
          <p:nvPr/>
        </p:nvSpPr>
        <p:spPr>
          <a:xfrm>
            <a:off x="4808669" y="2410630"/>
            <a:ext cx="1710465" cy="27432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next</a:t>
            </a:r>
          </a:p>
        </p:txBody>
      </p:sp>
      <p:sp>
        <p:nvSpPr>
          <p:cNvPr id="86" name="Rectangle: Rounded Corners 85"/>
          <p:cNvSpPr/>
          <p:nvPr/>
        </p:nvSpPr>
        <p:spPr>
          <a:xfrm>
            <a:off x="4808670" y="3069166"/>
            <a:ext cx="1710464" cy="5056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VJay</a:t>
            </a:r>
          </a:p>
        </p:txBody>
      </p:sp>
      <p:sp>
        <p:nvSpPr>
          <p:cNvPr id="88" name="Rectangle: Rounded Corners 87"/>
          <p:cNvSpPr/>
          <p:nvPr/>
        </p:nvSpPr>
        <p:spPr>
          <a:xfrm>
            <a:off x="4808670" y="3757689"/>
            <a:ext cx="1710464" cy="9251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Employee [name=VJay, age=28, hashValue=3]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894723" y="2956188"/>
            <a:ext cx="656218" cy="1990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value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894723" y="3659943"/>
            <a:ext cx="656218" cy="1990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key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253036" y="496133"/>
            <a:ext cx="2011681" cy="2655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: Rounded Corners 107"/>
          <p:cNvSpPr/>
          <p:nvPr/>
        </p:nvSpPr>
        <p:spPr>
          <a:xfrm>
            <a:off x="7441296" y="670969"/>
            <a:ext cx="1710465" cy="27432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next</a:t>
            </a:r>
          </a:p>
        </p:txBody>
      </p:sp>
      <p:sp>
        <p:nvSpPr>
          <p:cNvPr id="110" name="Rectangle: Rounded Corners 109"/>
          <p:cNvSpPr/>
          <p:nvPr/>
        </p:nvSpPr>
        <p:spPr>
          <a:xfrm>
            <a:off x="7441297" y="1329505"/>
            <a:ext cx="1710464" cy="5056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RJay</a:t>
            </a:r>
          </a:p>
        </p:txBody>
      </p:sp>
      <p:sp>
        <p:nvSpPr>
          <p:cNvPr id="111" name="Rectangle: Rounded Corners 110"/>
          <p:cNvSpPr/>
          <p:nvPr/>
        </p:nvSpPr>
        <p:spPr>
          <a:xfrm>
            <a:off x="7441297" y="2018028"/>
            <a:ext cx="1710464" cy="9251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Employee [name=RJay, age=31, hashValue=2]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7527350" y="1216527"/>
            <a:ext cx="656218" cy="1990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value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527350" y="1920282"/>
            <a:ext cx="656218" cy="1990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key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9796554" y="504941"/>
            <a:ext cx="2011681" cy="2655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: Rounded Corners 114"/>
          <p:cNvSpPr/>
          <p:nvPr/>
        </p:nvSpPr>
        <p:spPr>
          <a:xfrm>
            <a:off x="9984814" y="671685"/>
            <a:ext cx="1710465" cy="27432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next</a:t>
            </a:r>
          </a:p>
        </p:txBody>
      </p:sp>
      <p:sp>
        <p:nvSpPr>
          <p:cNvPr id="117" name="Rectangle: Rounded Corners 116"/>
          <p:cNvSpPr/>
          <p:nvPr/>
        </p:nvSpPr>
        <p:spPr>
          <a:xfrm>
            <a:off x="9984815" y="1330221"/>
            <a:ext cx="1710464" cy="5056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PJay</a:t>
            </a:r>
          </a:p>
        </p:txBody>
      </p:sp>
      <p:sp>
        <p:nvSpPr>
          <p:cNvPr id="118" name="Rectangle: Rounded Corners 117"/>
          <p:cNvSpPr/>
          <p:nvPr/>
        </p:nvSpPr>
        <p:spPr>
          <a:xfrm>
            <a:off x="9984815" y="2018744"/>
            <a:ext cx="1710464" cy="9251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Employee [name=PJay, age=22, hashValue=2]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0070868" y="1217243"/>
            <a:ext cx="656218" cy="1990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value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0070868" y="1920998"/>
            <a:ext cx="656218" cy="1990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key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9796554" y="3867239"/>
            <a:ext cx="2011681" cy="2655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: Rounded Corners 121"/>
          <p:cNvSpPr/>
          <p:nvPr/>
        </p:nvSpPr>
        <p:spPr>
          <a:xfrm>
            <a:off x="9984814" y="4033983"/>
            <a:ext cx="1710465" cy="27432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next</a:t>
            </a:r>
          </a:p>
        </p:txBody>
      </p:sp>
      <p:sp>
        <p:nvSpPr>
          <p:cNvPr id="124" name="Rectangle: Rounded Corners 123"/>
          <p:cNvSpPr/>
          <p:nvPr/>
        </p:nvSpPr>
        <p:spPr>
          <a:xfrm>
            <a:off x="9984815" y="4708703"/>
            <a:ext cx="1710464" cy="5056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AJay</a:t>
            </a:r>
          </a:p>
        </p:txBody>
      </p:sp>
      <p:sp>
        <p:nvSpPr>
          <p:cNvPr id="125" name="Rectangle: Rounded Corners 124"/>
          <p:cNvSpPr/>
          <p:nvPr/>
        </p:nvSpPr>
        <p:spPr>
          <a:xfrm>
            <a:off x="9984815" y="5397226"/>
            <a:ext cx="1710464" cy="9251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Employee [name=AJay, age=22, hashValue=5]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0070868" y="4595725"/>
            <a:ext cx="656218" cy="1990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value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10070868" y="5299480"/>
            <a:ext cx="656218" cy="1990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key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253036" y="3873283"/>
            <a:ext cx="2011681" cy="2655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: Rounded Corners 128"/>
          <p:cNvSpPr/>
          <p:nvPr/>
        </p:nvSpPr>
        <p:spPr>
          <a:xfrm>
            <a:off x="7441296" y="4040027"/>
            <a:ext cx="1710465" cy="27432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next</a:t>
            </a:r>
          </a:p>
        </p:txBody>
      </p:sp>
      <p:sp>
        <p:nvSpPr>
          <p:cNvPr id="131" name="Rectangle: Rounded Corners 130"/>
          <p:cNvSpPr/>
          <p:nvPr/>
        </p:nvSpPr>
        <p:spPr>
          <a:xfrm>
            <a:off x="7441297" y="4706655"/>
            <a:ext cx="1710464" cy="5056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MJay</a:t>
            </a:r>
          </a:p>
        </p:txBody>
      </p:sp>
      <p:sp>
        <p:nvSpPr>
          <p:cNvPr id="132" name="Rectangle: Rounded Corners 131"/>
          <p:cNvSpPr/>
          <p:nvPr/>
        </p:nvSpPr>
        <p:spPr>
          <a:xfrm>
            <a:off x="7441297" y="5396578"/>
            <a:ext cx="1710464" cy="9251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Employee [name=MJay, age=22, hashValue=4]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7527350" y="4593677"/>
            <a:ext cx="656218" cy="1990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value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7527350" y="5297432"/>
            <a:ext cx="656218" cy="1990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key</a:t>
            </a:r>
          </a:p>
        </p:txBody>
      </p:sp>
      <p:sp>
        <p:nvSpPr>
          <p:cNvPr id="186" name="Rectangle: Rounded Corners 185"/>
          <p:cNvSpPr/>
          <p:nvPr/>
        </p:nvSpPr>
        <p:spPr>
          <a:xfrm>
            <a:off x="10641029" y="94830"/>
            <a:ext cx="398033" cy="2178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null</a:t>
            </a:r>
          </a:p>
        </p:txBody>
      </p:sp>
      <p:sp>
        <p:nvSpPr>
          <p:cNvPr id="71" name="Rectangle: Rounded Corners 70"/>
          <p:cNvSpPr/>
          <p:nvPr/>
        </p:nvSpPr>
        <p:spPr>
          <a:xfrm>
            <a:off x="5464884" y="1825708"/>
            <a:ext cx="398033" cy="2178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null</a:t>
            </a:r>
          </a:p>
        </p:txBody>
      </p:sp>
      <p:sp>
        <p:nvSpPr>
          <p:cNvPr id="72" name="Rectangle: Rounded Corners 71"/>
          <p:cNvSpPr/>
          <p:nvPr/>
        </p:nvSpPr>
        <p:spPr>
          <a:xfrm>
            <a:off x="10641029" y="3447161"/>
            <a:ext cx="398033" cy="2178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null</a:t>
            </a:r>
          </a:p>
        </p:txBody>
      </p:sp>
      <p:sp>
        <p:nvSpPr>
          <p:cNvPr id="73" name="Rectangle: Rounded Corners 72"/>
          <p:cNvSpPr/>
          <p:nvPr/>
        </p:nvSpPr>
        <p:spPr>
          <a:xfrm>
            <a:off x="8097511" y="3447161"/>
            <a:ext cx="398033" cy="2178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null</a:t>
            </a:r>
          </a:p>
        </p:txBody>
      </p:sp>
      <p:cxnSp>
        <p:nvCxnSpPr>
          <p:cNvPr id="8" name="Straight Arrow Connector 7"/>
          <p:cNvCxnSpPr>
            <a:stCxn id="23" idx="2"/>
          </p:cNvCxnSpPr>
          <p:nvPr/>
        </p:nvCxnSpPr>
        <p:spPr>
          <a:xfrm flipH="1">
            <a:off x="2151528" y="1089792"/>
            <a:ext cx="1" cy="878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onnector: Elbow 16"/>
          <p:cNvCxnSpPr/>
          <p:nvPr/>
        </p:nvCxnSpPr>
        <p:spPr>
          <a:xfrm flipV="1">
            <a:off x="3344434" y="913741"/>
            <a:ext cx="3896650" cy="2101270"/>
          </a:xfrm>
          <a:prstGeom prst="bentConnector3">
            <a:avLst>
              <a:gd name="adj1" fmla="val 2051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/>
          <p:cNvCxnSpPr>
            <a:endCxn id="81" idx="1"/>
          </p:cNvCxnSpPr>
          <p:nvPr/>
        </p:nvCxnSpPr>
        <p:spPr>
          <a:xfrm>
            <a:off x="3356386" y="3497996"/>
            <a:ext cx="1264023" cy="73565"/>
          </a:xfrm>
          <a:prstGeom prst="bentConnector3">
            <a:avLst>
              <a:gd name="adj1" fmla="val 6088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/>
          <p:cNvCxnSpPr>
            <a:endCxn id="128" idx="1"/>
          </p:cNvCxnSpPr>
          <p:nvPr/>
        </p:nvCxnSpPr>
        <p:spPr>
          <a:xfrm>
            <a:off x="3356386" y="3981281"/>
            <a:ext cx="3896650" cy="1219677"/>
          </a:xfrm>
          <a:prstGeom prst="bentConnector3">
            <a:avLst>
              <a:gd name="adj1" fmla="val 2778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/>
          <p:cNvCxnSpPr>
            <a:endCxn id="121" idx="2"/>
          </p:cNvCxnSpPr>
          <p:nvPr/>
        </p:nvCxnSpPr>
        <p:spPr>
          <a:xfrm>
            <a:off x="3356386" y="4468852"/>
            <a:ext cx="7446009" cy="2053737"/>
          </a:xfrm>
          <a:prstGeom prst="bentConnector4">
            <a:avLst>
              <a:gd name="adj1" fmla="val 12273"/>
              <a:gd name="adj2" fmla="val 1111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83" idx="0"/>
            <a:endCxn id="71" idx="2"/>
          </p:cNvCxnSpPr>
          <p:nvPr/>
        </p:nvCxnSpPr>
        <p:spPr>
          <a:xfrm flipH="1" flipV="1">
            <a:off x="5663901" y="2043534"/>
            <a:ext cx="1" cy="367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Connector: Elbow 56"/>
          <p:cNvCxnSpPr>
            <a:stCxn id="108" idx="3"/>
            <a:endCxn id="114" idx="1"/>
          </p:cNvCxnSpPr>
          <p:nvPr/>
        </p:nvCxnSpPr>
        <p:spPr>
          <a:xfrm>
            <a:off x="9151761" y="808130"/>
            <a:ext cx="644793" cy="102448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15" idx="0"/>
            <a:endCxn id="186" idx="2"/>
          </p:cNvCxnSpPr>
          <p:nvPr/>
        </p:nvCxnSpPr>
        <p:spPr>
          <a:xfrm flipH="1" flipV="1">
            <a:off x="10840046" y="312656"/>
            <a:ext cx="1" cy="359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10840045" y="3664987"/>
            <a:ext cx="1" cy="368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29" idx="0"/>
            <a:endCxn id="73" idx="2"/>
          </p:cNvCxnSpPr>
          <p:nvPr/>
        </p:nvCxnSpPr>
        <p:spPr>
          <a:xfrm flipH="1" flipV="1">
            <a:off x="8296528" y="3664987"/>
            <a:ext cx="1" cy="375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05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125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kumar raju konduru</dc:creator>
  <cp:lastModifiedBy>Vijay Konduru</cp:lastModifiedBy>
  <cp:revision>47</cp:revision>
  <dcterms:created xsi:type="dcterms:W3CDTF">2017-05-19T11:38:07Z</dcterms:created>
  <dcterms:modified xsi:type="dcterms:W3CDTF">2017-05-20T10:27:18Z</dcterms:modified>
</cp:coreProperties>
</file>