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55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4528E-B426-45C0-89BD-5876A123AE07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7C24-508A-4BE2-992D-C4DE8EF86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6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97C24-508A-4BE2-992D-C4DE8EF86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9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97C24-508A-4BE2-992D-C4DE8EF86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F0B2D-143C-4EAB-BFD7-C2E54A40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E4F903-5664-49C9-9825-C04916FE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77A72-EF45-49D5-BBCA-01BAFDE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7B395-4CF7-49D4-A09F-ADDCDC1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171E5-FD9A-4240-AF32-9F017E47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34558-B5FE-467B-B3CC-E033866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B2BBBC-08C3-4745-9F39-38484473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EFB12-8812-4949-975A-BC4744FD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F776A-3C5A-4306-AEB5-CCA0F355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45BA3-94DA-466C-8B3F-EDFAAE61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E5632B-5A96-42A7-A969-7DE33209E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6843EC-EC35-44CF-BC6C-6B17C751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0B08A-51DB-493F-90F6-80F9914D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FBF68-4B49-405B-9CD9-095B3924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CA3ED-DE22-4026-A0C5-8A374FAF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8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77BBC-AD8B-46B4-B490-A445FFAC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888B5-BF82-4021-BA64-E17421D9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0D343-96E2-4D56-91D9-6C83029B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3F50C-6D19-4D73-8C27-6CB8035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0B908-766F-468C-988A-6077C128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EDCCF-41E6-42ED-A85C-4EC23942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4D4776-F05F-41FC-B4C0-7812154C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B9CDE-A6B7-46EB-AD17-019FF0CD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B9727-0F99-45FA-9EB5-ED1FA823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28904-59F2-4C67-AA22-C84E19B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4C880-468F-4894-B010-C0C79CBD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70427-00BD-4027-85B7-3C8032F5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1FC7F0-D68A-421C-B9B9-99F94822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D180E5-A571-49A5-970A-32DD6B28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58E56-C6EC-4705-9ED2-506E44FD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738D4E-FA39-419D-A053-CCF48A79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BDA81-98CC-4257-84CE-59F761A4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9A93B-BDF4-4A75-B730-354BC0AD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CB0BE3-74F4-48F5-9392-9D9DE36D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9E1C85-4078-4EB4-AF5E-3E98117B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E9953A-6FE8-417F-BAEE-DBDF4E7D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4D9A84-7EA8-4035-875D-18EC4D98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420F1E-7761-4722-91C6-A40E187F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27791B-C433-4E8E-9711-56D9453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46B04-C417-4D6A-A1F0-96E17F9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FEAE55-A843-42A8-8AA1-BB586DA6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F0F033-C2AD-4C61-8812-06F64E54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CD26C5-DBC9-44DC-85A2-FAD319F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98C427-476A-4495-AC80-C733AC18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645A0E-51D2-40EA-891D-2AAB9836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C23935-CF8F-427A-84D8-069B7EC9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5F56D-A3AF-44D7-AB70-4C429472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F71F1-FB51-4E9F-9ED1-B9452CCB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D9F2C9-A9BA-4A37-A424-9C23237F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9083E-D2A5-4475-853D-95DD3A80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F3DD61-1BF9-4D03-9674-320EE4E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B0CE1-A855-4FFC-910D-F90F023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8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F74F1-FB12-4283-A7DC-24D7CE2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A5FDC0-9CC9-43D5-AC96-F73B764C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FEC358-228F-45EA-9696-4EBD69E0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BE1AD-7006-48A8-8969-841B7F4A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0B9E-A801-4F18-AFBF-FD820C6D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7A29BA-9F97-4432-8092-36AB9B2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95834-FDE4-4E4A-906D-31112370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15583-69A8-4F31-849A-36056CFC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8D25F-40A8-4B63-A847-BB5DF7F0B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103B-0D22-45C1-821B-6A7377CC368E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50B91-8D05-400E-B322-FF91E1F16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BBDD8-0033-47A6-AE2C-C1E7870A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4620-8CC4-4936-A714-968F764B7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1E744-AE7B-6494-34A5-74A6DCBD7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3449"/>
            <a:ext cx="9144000" cy="1691102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mbria" panose="020405030504060302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СИБИРСКИЙ КОСМОС</a:t>
            </a:r>
            <a:br>
              <a:rPr lang="ru-RU" sz="4000" b="1" dirty="0">
                <a:effectLst/>
                <a:latin typeface="Cambria" panose="020405030504060302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</a:br>
            <a:endParaRPr lang="ru-RU" sz="4000" b="1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2B319F1-A204-43C3-AF1B-3B0416C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72" y="0"/>
            <a:ext cx="3571456" cy="14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04510-92BE-9E35-A475-1580D002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Описание команды</a:t>
            </a:r>
            <a:br>
              <a:rPr lang="ru-RU" sz="3600" dirty="0">
                <a:effectLst/>
                <a:latin typeface="Cambria" panose="020405030504060302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35C74-0160-2CBB-4ADE-50945ABF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7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Полякова Анастасия Сергеевна (аналитик)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Балакирева Алиса Марковна (бизнес-аналитик)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Кравченко Елизавета Сергеевна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Вадим Рустамович (архитектор баз данных)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Коновалов Дмитрий Романович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1E7D9-0ECD-411E-AAC8-38F835C60414}"/>
              </a:ext>
            </a:extLst>
          </p:cNvPr>
          <p:cNvSpPr txBox="1"/>
          <p:nvPr/>
        </p:nvSpPr>
        <p:spPr>
          <a:xfrm>
            <a:off x="11592232" y="6233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40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CE90B-450D-D4E9-4C2A-A290A548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Кейс</a:t>
            </a:r>
            <a:br>
              <a:rPr lang="ru-RU" sz="3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DF5345-4074-16BC-988E-B5120291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123" y="1027906"/>
            <a:ext cx="9307754" cy="5302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CDAC0-1BC6-4FF1-8EB6-9110DA296038}"/>
              </a:ext>
            </a:extLst>
          </p:cNvPr>
          <p:cNvSpPr txBox="1"/>
          <p:nvPr/>
        </p:nvSpPr>
        <p:spPr>
          <a:xfrm>
            <a:off x="11592232" y="6233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62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EE82-2404-F81E-08D2-EA0FD60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Стек технологий</a:t>
            </a:r>
            <a:br>
              <a:rPr lang="ru-RU" sz="3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97603-B7C5-A596-6524-B35BC160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1"/>
            <a:ext cx="10515600" cy="478034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HTML, CSS, JavaScript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удобного и функционального интерфейса.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фреймворка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запросов и управления бизнес-логикой.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База данных: Реляционная СУБД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данных.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RESTful 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между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частями приложения.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D3C6-6637-41B8-8A1E-E3E24E0DE280}"/>
              </a:ext>
            </a:extLst>
          </p:cNvPr>
          <p:cNvSpPr txBox="1"/>
          <p:nvPr/>
        </p:nvSpPr>
        <p:spPr>
          <a:xfrm>
            <a:off x="11592232" y="6233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205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BF76F-70C6-38DA-BD12-073F4B91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Этапы реализации решения</a:t>
            </a:r>
            <a:br>
              <a:rPr lang="ru-RU" sz="3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8076B-8B96-527E-786E-74CDDA69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504"/>
            <a:ext cx="10515600" cy="6082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функциональных и нефункциональных требований к информационной системе (ИС)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бизнес-требований к ИС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таблиц для модели данных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БД на базе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(PostgreSQL)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дизайна веб-приложения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(Figma)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основной функциональности продукта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продукта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презентации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9B783-78B3-457E-B178-77CB5EB5EADE}"/>
              </a:ext>
            </a:extLst>
          </p:cNvPr>
          <p:cNvSpPr txBox="1"/>
          <p:nvPr/>
        </p:nvSpPr>
        <p:spPr>
          <a:xfrm>
            <a:off x="11592232" y="6233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81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1E744-AE7B-6494-34A5-74A6DCBD7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3449"/>
            <a:ext cx="9144000" cy="1691102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mbria" panose="020405030504060302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СПАСИБО ЗА ВНИМАНИЕ!</a:t>
            </a:r>
            <a:br>
              <a:rPr lang="ru-RU" sz="3600" b="1" dirty="0">
                <a:effectLst/>
                <a:latin typeface="Cambria" panose="020405030504060302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</a:br>
            <a:endParaRPr lang="ru-RU" sz="3600" b="1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2B319F1-A204-43C3-AF1B-3B0416C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72" y="0"/>
            <a:ext cx="3571456" cy="14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94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168</Words>
  <Application>Microsoft Office PowerPoint</Application>
  <PresentationFormat>Широкоэкранный</PresentationFormat>
  <Paragraphs>40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Times New Roman</vt:lpstr>
      <vt:lpstr>Тема Office</vt:lpstr>
      <vt:lpstr>СИБИРСКИЙ КОСМОС </vt:lpstr>
      <vt:lpstr>Описание команды </vt:lpstr>
      <vt:lpstr>Кейс </vt:lpstr>
      <vt:lpstr>Стек технологий </vt:lpstr>
      <vt:lpstr>Этапы реализации решения 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КОСМОС </dc:title>
  <dc:creator>Бо</dc:creator>
  <cp:lastModifiedBy>Елизавета Кравченко</cp:lastModifiedBy>
  <cp:revision>3</cp:revision>
  <dcterms:created xsi:type="dcterms:W3CDTF">2024-09-11T10:34:24Z</dcterms:created>
  <dcterms:modified xsi:type="dcterms:W3CDTF">2024-09-11T11:01:10Z</dcterms:modified>
</cp:coreProperties>
</file>