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Doorlock</a:t>
            </a:r>
            <a:r>
              <a:rPr lang="en-US" dirty="0" smtClean="0"/>
              <a:t> Homes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Nicholas </a:t>
            </a:r>
            <a:r>
              <a:rPr lang="en-US" dirty="0" err="1" smtClean="0"/>
              <a:t>konecny</a:t>
            </a:r>
            <a:r>
              <a:rPr lang="en-US" dirty="0" smtClean="0"/>
              <a:t> and </a:t>
            </a:r>
            <a:r>
              <a:rPr lang="en-US" dirty="0" err="1" smtClean="0"/>
              <a:t>devan</a:t>
            </a:r>
            <a:r>
              <a:rPr lang="en-US" dirty="0" smtClean="0"/>
              <a:t> </a:t>
            </a:r>
            <a:r>
              <a:rPr lang="en-US" dirty="0" err="1" smtClean="0"/>
              <a:t>houlihan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2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Doorlock</a:t>
            </a:r>
            <a:r>
              <a:rPr lang="en-US" dirty="0" smtClean="0"/>
              <a:t> Homes?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763" y="3919546"/>
            <a:ext cx="7346135" cy="293845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15" y="2632251"/>
            <a:ext cx="3068883" cy="2455106"/>
          </a:xfrm>
          <a:prstGeom prst="rect">
            <a:avLst/>
          </a:prstGeom>
        </p:spPr>
      </p:pic>
      <p:pic>
        <p:nvPicPr>
          <p:cNvPr id="1026" name="Picture 2" descr="http://www.siliconray.com/media/catalog/product/cache/1/image/9df78eab33525d08d6e5fb8d27136e95/a/t/atmega85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020" y="3002482"/>
            <a:ext cx="1882712" cy="183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ontent.solarbotics.com/products/photos/109ee770223212a0fba9d88164f3e2d9/med/gm22-front-img_31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055" y="2470644"/>
            <a:ext cx="35718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5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 Built: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Model door with deadbolt.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Skeleton for necessary PHP code.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Serial communication between the Raspberry Pi and AVR.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Pulse width modulation to move the motor.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Hardware interrupts for feedback when motor is moving.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930" y="1011981"/>
            <a:ext cx="48577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2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 Tested: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Website has working pages with navigation between them. However, buttons don’t do anything.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Successful messages have been sent through serial communication, including a lock and unlock code.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Correct voltage levels are being sent to the H-bridge, however the H-bridge melts every time the AVR receives power.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Pulse width modulation is operational.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9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Microsoft team foundation server is used for version control, bug tracking, task management, and team collaboration.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Both team members can work independently and asynchronously on code without issue.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When code is being tested, the group gets together.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system will be used for the remainder of the project.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170" y="3948319"/>
            <a:ext cx="1828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of Action, 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Prevent the H-bridge from melting.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Mount the motor and connect it to the deadbolt.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Solve hardware interrupt problem.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163" y="2654410"/>
            <a:ext cx="16859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the Road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Integrate feedback to control the motor.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Tie the web server into the project.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Create a log that tracks all actions.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714" y="2657806"/>
            <a:ext cx="23812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9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Webcam/Facial recognition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Knock detector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More complex logging system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Alert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470" y="2091193"/>
            <a:ext cx="4115211" cy="364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1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6705" y="2582767"/>
            <a:ext cx="18764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261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1076</TotalTime>
  <Words>239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Doorlock Homes</vt:lpstr>
      <vt:lpstr>What is Doorlock Homes?</vt:lpstr>
      <vt:lpstr>Currently Built:</vt:lpstr>
      <vt:lpstr>Currently Tested:</vt:lpstr>
      <vt:lpstr>Management</vt:lpstr>
      <vt:lpstr>Course of Action, What’s Next?</vt:lpstr>
      <vt:lpstr>Down the Road</vt:lpstr>
      <vt:lpstr>Possibilities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Doorlock Homes</dc:title>
  <dc:creator>devan_000</dc:creator>
  <cp:lastModifiedBy>devan_000</cp:lastModifiedBy>
  <cp:revision>19</cp:revision>
  <dcterms:created xsi:type="dcterms:W3CDTF">2013-10-09T19:51:23Z</dcterms:created>
  <dcterms:modified xsi:type="dcterms:W3CDTF">2013-10-10T13:47:30Z</dcterms:modified>
</cp:coreProperties>
</file>