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232323"/>
    <a:srgbClr val="2A82DA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02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5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3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3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03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0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45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0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8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EC4D-881D-49D9-96DC-4A50E5093F8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E6CB149-1068-4EE7-9969-00637598BD11}"/>
              </a:ext>
            </a:extLst>
          </p:cNvPr>
          <p:cNvGrpSpPr/>
          <p:nvPr/>
        </p:nvGrpSpPr>
        <p:grpSpPr>
          <a:xfrm>
            <a:off x="5250000" y="3393000"/>
            <a:ext cx="1692000" cy="72000"/>
            <a:chOff x="5520000" y="3393000"/>
            <a:chExt cx="1692000" cy="72000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DE39839-7092-446E-B42C-9654B7029445}"/>
                </a:ext>
              </a:extLst>
            </p:cNvPr>
            <p:cNvCxnSpPr>
              <a:cxnSpLocks/>
              <a:stCxn id="9" idx="2"/>
              <a:endCxn id="28" idx="6"/>
            </p:cNvCxnSpPr>
            <p:nvPr/>
          </p:nvCxnSpPr>
          <p:spPr>
            <a:xfrm flipH="1">
              <a:off x="6672000" y="3429000"/>
              <a:ext cx="468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5592000" y="3429000"/>
              <a:ext cx="468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6132000" y="3429000"/>
              <a:ext cx="468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55200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66000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79C5813-72C1-4B52-90FF-F57E4B94BF9A}"/>
                </a:ext>
              </a:extLst>
            </p:cNvPr>
            <p:cNvSpPr/>
            <p:nvPr/>
          </p:nvSpPr>
          <p:spPr>
            <a:xfrm>
              <a:off x="71400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44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E6CB149-1068-4EE7-9969-00637598BD11}"/>
              </a:ext>
            </a:extLst>
          </p:cNvPr>
          <p:cNvGrpSpPr/>
          <p:nvPr/>
        </p:nvGrpSpPr>
        <p:grpSpPr>
          <a:xfrm>
            <a:off x="5250000" y="3393000"/>
            <a:ext cx="1692000" cy="72000"/>
            <a:chOff x="5520000" y="3393000"/>
            <a:chExt cx="1692000" cy="72000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DE39839-7092-446E-B42C-9654B7029445}"/>
                </a:ext>
              </a:extLst>
            </p:cNvPr>
            <p:cNvCxnSpPr>
              <a:cxnSpLocks/>
              <a:stCxn id="9" idx="2"/>
              <a:endCxn id="28" idx="6"/>
            </p:cNvCxnSpPr>
            <p:nvPr/>
          </p:nvCxnSpPr>
          <p:spPr>
            <a:xfrm flipH="1">
              <a:off x="6672000" y="3429000"/>
              <a:ext cx="468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5592000" y="3429000"/>
              <a:ext cx="468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6132000" y="3429000"/>
              <a:ext cx="468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55200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66000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79C5813-72C1-4B52-90FF-F57E4B94BF9A}"/>
                </a:ext>
              </a:extLst>
            </p:cNvPr>
            <p:cNvSpPr/>
            <p:nvPr/>
          </p:nvSpPr>
          <p:spPr>
            <a:xfrm>
              <a:off x="71400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74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E6CB149-1068-4EE7-9969-00637598BD11}"/>
              </a:ext>
            </a:extLst>
          </p:cNvPr>
          <p:cNvGrpSpPr/>
          <p:nvPr/>
        </p:nvGrpSpPr>
        <p:grpSpPr>
          <a:xfrm>
            <a:off x="5250000" y="3393000"/>
            <a:ext cx="1692000" cy="72000"/>
            <a:chOff x="5520000" y="3393000"/>
            <a:chExt cx="1692000" cy="72000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DE39839-7092-446E-B42C-9654B7029445}"/>
                </a:ext>
              </a:extLst>
            </p:cNvPr>
            <p:cNvCxnSpPr>
              <a:cxnSpLocks/>
              <a:stCxn id="9" idx="2"/>
              <a:endCxn id="28" idx="6"/>
            </p:cNvCxnSpPr>
            <p:nvPr/>
          </p:nvCxnSpPr>
          <p:spPr>
            <a:xfrm flipH="1">
              <a:off x="6672000" y="3429000"/>
              <a:ext cx="468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5592000" y="3429000"/>
              <a:ext cx="468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6132000" y="3429000"/>
              <a:ext cx="468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55200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66000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79C5813-72C1-4B52-90FF-F57E4B94BF9A}"/>
                </a:ext>
              </a:extLst>
            </p:cNvPr>
            <p:cNvSpPr/>
            <p:nvPr/>
          </p:nvSpPr>
          <p:spPr>
            <a:xfrm>
              <a:off x="71400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04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E6CB149-1068-4EE7-9969-00637598BD11}"/>
              </a:ext>
            </a:extLst>
          </p:cNvPr>
          <p:cNvGrpSpPr/>
          <p:nvPr/>
        </p:nvGrpSpPr>
        <p:grpSpPr>
          <a:xfrm>
            <a:off x="5250000" y="3393000"/>
            <a:ext cx="1692000" cy="72000"/>
            <a:chOff x="5520000" y="3393000"/>
            <a:chExt cx="1692000" cy="72000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DE39839-7092-446E-B42C-9654B7029445}"/>
                </a:ext>
              </a:extLst>
            </p:cNvPr>
            <p:cNvCxnSpPr>
              <a:cxnSpLocks/>
              <a:stCxn id="9" idx="2"/>
              <a:endCxn id="28" idx="6"/>
            </p:cNvCxnSpPr>
            <p:nvPr/>
          </p:nvCxnSpPr>
          <p:spPr>
            <a:xfrm flipH="1">
              <a:off x="6672000" y="3429000"/>
              <a:ext cx="468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5592000" y="3429000"/>
              <a:ext cx="468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6132000" y="3429000"/>
              <a:ext cx="468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55200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66000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79C5813-72C1-4B52-90FF-F57E4B94BF9A}"/>
                </a:ext>
              </a:extLst>
            </p:cNvPr>
            <p:cNvSpPr/>
            <p:nvPr/>
          </p:nvSpPr>
          <p:spPr>
            <a:xfrm>
              <a:off x="71400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88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353535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Hahn-Schickard-Gesellschaft für angewandte 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Konegen</dc:creator>
  <cp:lastModifiedBy>Konegen, Daniel (TM)</cp:lastModifiedBy>
  <cp:revision>22</cp:revision>
  <dcterms:created xsi:type="dcterms:W3CDTF">2020-06-26T07:13:08Z</dcterms:created>
  <dcterms:modified xsi:type="dcterms:W3CDTF">2021-06-11T12:42:15Z</dcterms:modified>
</cp:coreProperties>
</file>