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6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9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0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45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70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22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9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89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39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18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92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91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08849-FA17-4710-866D-0D31D35F617C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4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AC3D948-EEC2-4A02-AEB2-8CFDFA71A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741" y="509286"/>
            <a:ext cx="1370507" cy="1080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0733166-9FD4-4B30-BAF9-9130FE997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90" y="2445169"/>
            <a:ext cx="1370507" cy="108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A7CB714-1331-47E6-9CE5-26015943E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790" y="4381052"/>
            <a:ext cx="1370507" cy="108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B7EC483-D612-4440-91FA-8862F3EA8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8790" y="6316935"/>
            <a:ext cx="1370507" cy="108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AEAA99E-CCCB-4680-AD9C-07B975F89A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8790" y="8252818"/>
            <a:ext cx="1370507" cy="108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3BDF93C-1133-413B-BEF7-7DBD94F484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8790" y="10188701"/>
            <a:ext cx="1370507" cy="108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0B20FAF-323A-4E83-9912-9B2C12B4F5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8790" y="12124584"/>
            <a:ext cx="1370507" cy="108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4F4F256-E75D-4F68-80DB-748836618C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3067" y="2445169"/>
            <a:ext cx="1370506" cy="108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F0B66D8-AA43-4552-8A85-36F76F6AD3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0816" y="4381052"/>
            <a:ext cx="1370506" cy="108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8C2CB5E-2547-47A6-9CDA-5314E35041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05318" y="4381052"/>
            <a:ext cx="1370506" cy="108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0A55E7F-A0FA-4629-B2EA-3725EF5B9A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13067" y="6316935"/>
            <a:ext cx="1370506" cy="108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25DDAF5-A63F-4300-99EA-7D91A07F61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13067" y="8252818"/>
            <a:ext cx="1370506" cy="1080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26B9EEF-1DD1-448E-BC75-82C05DD79B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25893" y="8252818"/>
            <a:ext cx="929356" cy="1080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2B25927-5C9C-4F95-9F8B-ADB57293736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13066" y="10188700"/>
            <a:ext cx="1370506" cy="1080000"/>
          </a:xfrm>
          <a:prstGeom prst="rect">
            <a:avLst/>
          </a:prstGeom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3FA20C1-84F4-4B64-9D29-A3CD4B4AA8C0}"/>
              </a:ext>
            </a:extLst>
          </p:cNvPr>
          <p:cNvCxnSpPr>
            <a:stCxn id="4" idx="1"/>
            <a:endCxn id="5" idx="0"/>
          </p:cNvCxnSpPr>
          <p:nvPr/>
        </p:nvCxnSpPr>
        <p:spPr>
          <a:xfrm flipH="1">
            <a:off x="3374044" y="1049286"/>
            <a:ext cx="3016697" cy="139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55F017D7-71A1-4619-B0F7-191755409D7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374044" y="3525169"/>
            <a:ext cx="0" cy="85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229B093-DFC9-459A-AAF5-2F17426BEF4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374044" y="5461052"/>
            <a:ext cx="0" cy="85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E0E3667-0CD9-4776-A433-88C92423EBA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374044" y="7396935"/>
            <a:ext cx="0" cy="85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4FBA43D-639E-4178-8492-5F1E17FBA29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374044" y="9332818"/>
            <a:ext cx="0" cy="85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617B32BF-C128-436D-8220-6D54406C343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374044" y="11268701"/>
            <a:ext cx="0" cy="85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3F636C3-C724-4C60-8E55-0E8E600B7C79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 flipV="1">
            <a:off x="4059297" y="1589286"/>
            <a:ext cx="3016698" cy="1107529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79B721CC-C442-4BB4-AEB1-27CB1873A280}"/>
              </a:ext>
            </a:extLst>
          </p:cNvPr>
          <p:cNvCxnSpPr>
            <a:cxnSpLocks/>
            <a:stCxn id="4" idx="3"/>
            <a:endCxn id="11" idx="0"/>
          </p:cNvCxnSpPr>
          <p:nvPr/>
        </p:nvCxnSpPr>
        <p:spPr>
          <a:xfrm>
            <a:off x="7761248" y="1049286"/>
            <a:ext cx="1937072" cy="139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1F5713CB-4A8F-4F18-B568-A67DA4B8D8D7}"/>
              </a:ext>
            </a:extLst>
          </p:cNvPr>
          <p:cNvCxnSpPr>
            <a:cxnSpLocks/>
            <a:stCxn id="11" idx="1"/>
            <a:endCxn id="12" idx="0"/>
          </p:cNvCxnSpPr>
          <p:nvPr/>
        </p:nvCxnSpPr>
        <p:spPr>
          <a:xfrm flipH="1">
            <a:off x="8006069" y="2985169"/>
            <a:ext cx="1006998" cy="139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7B64AE9-B8F0-44FC-BE1F-A4749B7D878F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10383573" y="2985169"/>
            <a:ext cx="1006998" cy="139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E2D0595-7C12-459A-B4B8-3B7A4952000C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>
            <a:off x="8006069" y="5461052"/>
            <a:ext cx="1006998" cy="139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82DB5B1-C6F2-4B78-8F8F-FA1B7F51FB9C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10383573" y="5618993"/>
            <a:ext cx="1098514" cy="12379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D35CC7AE-B46C-4690-A0AF-11F29F538D01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9698320" y="7396935"/>
            <a:ext cx="0" cy="85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A617E41E-8F80-4782-9FC2-B2C0CA52E2BD}"/>
              </a:ext>
            </a:extLst>
          </p:cNvPr>
          <p:cNvCxnSpPr>
            <a:cxnSpLocks/>
            <a:stCxn id="14" idx="3"/>
            <a:endCxn id="17" idx="0"/>
          </p:cNvCxnSpPr>
          <p:nvPr/>
        </p:nvCxnSpPr>
        <p:spPr>
          <a:xfrm>
            <a:off x="10383573" y="6856935"/>
            <a:ext cx="1006998" cy="139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BB100A7-A0B4-426D-B7D1-A5CC974DB839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 flipH="1">
            <a:off x="9698319" y="9332818"/>
            <a:ext cx="1" cy="85588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Verbinder: gewinkelt 89">
            <a:extLst>
              <a:ext uri="{FF2B5EF4-FFF2-40B4-BE49-F238E27FC236}">
                <a16:creationId xmlns:a16="http://schemas.microsoft.com/office/drawing/2014/main" id="{ECF7A96D-6708-4F26-9819-23E67A25049C}"/>
              </a:ext>
            </a:extLst>
          </p:cNvPr>
          <p:cNvCxnSpPr>
            <a:cxnSpLocks/>
            <a:stCxn id="14" idx="1"/>
            <a:endCxn id="16" idx="1"/>
          </p:cNvCxnSpPr>
          <p:nvPr/>
        </p:nvCxnSpPr>
        <p:spPr>
          <a:xfrm rot="10800000" flipV="1">
            <a:off x="9013067" y="6856934"/>
            <a:ext cx="12700" cy="1935883"/>
          </a:xfrm>
          <a:prstGeom prst="bentConnector3">
            <a:avLst>
              <a:gd name="adj1" fmla="val 180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4D32CE50-ED72-4B55-895A-D7D2A06626EB}"/>
              </a:ext>
            </a:extLst>
          </p:cNvPr>
          <p:cNvSpPr/>
          <p:nvPr/>
        </p:nvSpPr>
        <p:spPr>
          <a:xfrm>
            <a:off x="6406580" y="126119"/>
            <a:ext cx="13388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>
                <a:latin typeface="Consolas" panose="020B0609020204030204" pitchFamily="49" charset="0"/>
              </a:rPr>
              <a:t>UIMarcusWindow1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59DA7AB4-6FF9-448E-A0A0-7C91F1FE242C}"/>
              </a:ext>
            </a:extLst>
          </p:cNvPr>
          <p:cNvSpPr/>
          <p:nvPr/>
        </p:nvSpPr>
        <p:spPr>
          <a:xfrm>
            <a:off x="1214820" y="2854364"/>
            <a:ext cx="13388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>
                <a:latin typeface="Consolas" panose="020B0609020204030204" pitchFamily="49" charset="0"/>
              </a:rPr>
              <a:t>UIMarcusWindow4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54842661-20EA-4F1F-8EDD-54B72FD14764}"/>
              </a:ext>
            </a:extLst>
          </p:cNvPr>
          <p:cNvSpPr/>
          <p:nvPr/>
        </p:nvSpPr>
        <p:spPr>
          <a:xfrm>
            <a:off x="1214820" y="4790247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UITaskWindow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B1667C2B-0954-49FB-91EE-356D7E1617A4}"/>
              </a:ext>
            </a:extLst>
          </p:cNvPr>
          <p:cNvSpPr/>
          <p:nvPr/>
        </p:nvSpPr>
        <p:spPr>
          <a:xfrm>
            <a:off x="858489" y="6726129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UIConstraintsWindow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5C14966F-81B2-4E83-B015-26F90C65FF97}"/>
              </a:ext>
            </a:extLst>
          </p:cNvPr>
          <p:cNvSpPr/>
          <p:nvPr/>
        </p:nvSpPr>
        <p:spPr>
          <a:xfrm>
            <a:off x="983599" y="8661684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UISettingsWindow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7CF91D7-F53A-4093-A48B-5BA0A4B0E2E5}"/>
              </a:ext>
            </a:extLst>
          </p:cNvPr>
          <p:cNvSpPr/>
          <p:nvPr/>
        </p:nvSpPr>
        <p:spPr>
          <a:xfrm>
            <a:off x="1050849" y="10597896"/>
            <a:ext cx="12618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UIAutoMLWindow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2CF2ECE5-9E4A-48E7-9C93-8A05D6E86E4A}"/>
              </a:ext>
            </a:extLst>
          </p:cNvPr>
          <p:cNvSpPr/>
          <p:nvPr/>
        </p:nvSpPr>
        <p:spPr>
          <a:xfrm>
            <a:off x="1050849" y="12533779"/>
            <a:ext cx="12618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UIReturnWindow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4A521816-DC26-4769-BE85-86E3E7A15348}"/>
              </a:ext>
            </a:extLst>
          </p:cNvPr>
          <p:cNvSpPr/>
          <p:nvPr/>
        </p:nvSpPr>
        <p:spPr>
          <a:xfrm>
            <a:off x="10686094" y="2854364"/>
            <a:ext cx="13388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>
                <a:latin typeface="Consolas" panose="020B0609020204030204" pitchFamily="49" charset="0"/>
              </a:rPr>
              <a:t>UIMarcusWindow2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0647A5FD-8A05-4041-A73F-DF72EEBC7950}"/>
              </a:ext>
            </a:extLst>
          </p:cNvPr>
          <p:cNvSpPr/>
          <p:nvPr/>
        </p:nvSpPr>
        <p:spPr>
          <a:xfrm>
            <a:off x="12206725" y="4817393"/>
            <a:ext cx="13388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>
                <a:latin typeface="Consolas" panose="020B0609020204030204" pitchFamily="49" charset="0"/>
              </a:rPr>
              <a:t>UIMarcusWindow3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503311C1-2E09-4AF6-ADC1-53DE739ADCB0}"/>
              </a:ext>
            </a:extLst>
          </p:cNvPr>
          <p:cNvSpPr/>
          <p:nvPr/>
        </p:nvSpPr>
        <p:spPr>
          <a:xfrm>
            <a:off x="6395251" y="4732754"/>
            <a:ext cx="7232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UIStart</a:t>
            </a:r>
            <a:endParaRPr lang="de-DE" sz="1100" dirty="0">
              <a:latin typeface="Consolas" panose="020B0609020204030204" pitchFamily="49" charset="0"/>
            </a:endParaRPr>
          </a:p>
          <a:p>
            <a:r>
              <a:rPr lang="de-DE" sz="1100" dirty="0" err="1">
                <a:latin typeface="Consolas" panose="020B0609020204030204" pitchFamily="49" charset="0"/>
              </a:rPr>
              <a:t>Window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B3377DBA-E8C1-4B50-8D80-FDE519E3C8D4}"/>
              </a:ext>
            </a:extLst>
          </p:cNvPr>
          <p:cNvSpPr/>
          <p:nvPr/>
        </p:nvSpPr>
        <p:spPr>
          <a:xfrm>
            <a:off x="7390956" y="6726129"/>
            <a:ext cx="12618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UITargetWindow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44DB25CC-39EB-4632-9D85-4EFDF913ECFD}"/>
              </a:ext>
            </a:extLst>
          </p:cNvPr>
          <p:cNvSpPr/>
          <p:nvPr/>
        </p:nvSpPr>
        <p:spPr>
          <a:xfrm>
            <a:off x="7254284" y="8661684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UIOptiWindow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F11F546-1BEB-4E5A-B1C4-2600E7F65F11}"/>
              </a:ext>
            </a:extLst>
          </p:cNvPr>
          <p:cNvSpPr/>
          <p:nvPr/>
        </p:nvSpPr>
        <p:spPr>
          <a:xfrm>
            <a:off x="12005208" y="8661684"/>
            <a:ext cx="12618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UIHelperWindow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68CFA0CE-8B5F-4C12-8C59-918A7085649B}"/>
              </a:ext>
            </a:extLst>
          </p:cNvPr>
          <p:cNvSpPr/>
          <p:nvPr/>
        </p:nvSpPr>
        <p:spPr>
          <a:xfrm>
            <a:off x="10689730" y="10597895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UILoadWindow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70B3D956-CF9F-4779-A32A-B70BB7B32A52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10383573" y="8792818"/>
            <a:ext cx="54232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7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Konegen, Daniel (TM)</dc:creator>
  <cp:lastModifiedBy>Konegen, Daniel (TM)</cp:lastModifiedBy>
  <cp:revision>5</cp:revision>
  <dcterms:created xsi:type="dcterms:W3CDTF">2021-01-07T13:04:33Z</dcterms:created>
  <dcterms:modified xsi:type="dcterms:W3CDTF">2021-01-08T08:11:31Z</dcterms:modified>
</cp:coreProperties>
</file>