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>
        <p:scale>
          <a:sx n="125" d="100"/>
          <a:sy n="125" d="100"/>
        </p:scale>
        <p:origin x="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k1091\Downloads\Sinu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3333333333333333E-2"/>
          <c:y val="7.6291079812206578E-2"/>
          <c:w val="0.93888888888888888"/>
          <c:h val="0.84741784037558687"/>
        </c:manualLayout>
      </c:layout>
      <c:lineChart>
        <c:grouping val="standard"/>
        <c:varyColors val="0"/>
        <c:ser>
          <c:idx val="1"/>
          <c:order val="1"/>
          <c:spPr>
            <a:ln w="381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Tabelle1!$D$3:$D$631</c:f>
              <c:numCache>
                <c:formatCode>General</c:formatCode>
                <c:ptCount val="629"/>
                <c:pt idx="0">
                  <c:v>120</c:v>
                </c:pt>
                <c:pt idx="1">
                  <c:v>120</c:v>
                </c:pt>
                <c:pt idx="2">
                  <c:v>120</c:v>
                </c:pt>
                <c:pt idx="3">
                  <c:v>120</c:v>
                </c:pt>
                <c:pt idx="4">
                  <c:v>120</c:v>
                </c:pt>
                <c:pt idx="5">
                  <c:v>120</c:v>
                </c:pt>
                <c:pt idx="6">
                  <c:v>120</c:v>
                </c:pt>
                <c:pt idx="7">
                  <c:v>120</c:v>
                </c:pt>
                <c:pt idx="8">
                  <c:v>120</c:v>
                </c:pt>
                <c:pt idx="9">
                  <c:v>120</c:v>
                </c:pt>
                <c:pt idx="10">
                  <c:v>120</c:v>
                </c:pt>
                <c:pt idx="11">
                  <c:v>120</c:v>
                </c:pt>
                <c:pt idx="12">
                  <c:v>120</c:v>
                </c:pt>
                <c:pt idx="13">
                  <c:v>120</c:v>
                </c:pt>
                <c:pt idx="14">
                  <c:v>120</c:v>
                </c:pt>
                <c:pt idx="15">
                  <c:v>120</c:v>
                </c:pt>
                <c:pt idx="16">
                  <c:v>120</c:v>
                </c:pt>
                <c:pt idx="17">
                  <c:v>160</c:v>
                </c:pt>
                <c:pt idx="18">
                  <c:v>160</c:v>
                </c:pt>
                <c:pt idx="19">
                  <c:v>160</c:v>
                </c:pt>
                <c:pt idx="20">
                  <c:v>160</c:v>
                </c:pt>
                <c:pt idx="21">
                  <c:v>160</c:v>
                </c:pt>
                <c:pt idx="22">
                  <c:v>160</c:v>
                </c:pt>
                <c:pt idx="23">
                  <c:v>160</c:v>
                </c:pt>
                <c:pt idx="24">
                  <c:v>160</c:v>
                </c:pt>
                <c:pt idx="25">
                  <c:v>160</c:v>
                </c:pt>
                <c:pt idx="26">
                  <c:v>160</c:v>
                </c:pt>
                <c:pt idx="27">
                  <c:v>160</c:v>
                </c:pt>
                <c:pt idx="28">
                  <c:v>160</c:v>
                </c:pt>
                <c:pt idx="29">
                  <c:v>160</c:v>
                </c:pt>
                <c:pt idx="30">
                  <c:v>160</c:v>
                </c:pt>
                <c:pt idx="31">
                  <c:v>160</c:v>
                </c:pt>
                <c:pt idx="32">
                  <c:v>160</c:v>
                </c:pt>
                <c:pt idx="33">
                  <c:v>160</c:v>
                </c:pt>
                <c:pt idx="34">
                  <c:v>160</c:v>
                </c:pt>
                <c:pt idx="35">
                  <c:v>160</c:v>
                </c:pt>
                <c:pt idx="36">
                  <c:v>160</c:v>
                </c:pt>
                <c:pt idx="37">
                  <c:v>160</c:v>
                </c:pt>
                <c:pt idx="38">
                  <c:v>160</c:v>
                </c:pt>
                <c:pt idx="39">
                  <c:v>160</c:v>
                </c:pt>
                <c:pt idx="40">
                  <c:v>160</c:v>
                </c:pt>
                <c:pt idx="41">
                  <c:v>160</c:v>
                </c:pt>
                <c:pt idx="42">
                  <c:v>160</c:v>
                </c:pt>
                <c:pt idx="43">
                  <c:v>160</c:v>
                </c:pt>
                <c:pt idx="44">
                  <c:v>160</c:v>
                </c:pt>
                <c:pt idx="45">
                  <c:v>160</c:v>
                </c:pt>
                <c:pt idx="46">
                  <c:v>160</c:v>
                </c:pt>
                <c:pt idx="47">
                  <c:v>160</c:v>
                </c:pt>
                <c:pt idx="48">
                  <c:v>160</c:v>
                </c:pt>
                <c:pt idx="49">
                  <c:v>160</c:v>
                </c:pt>
                <c:pt idx="50">
                  <c:v>160</c:v>
                </c:pt>
                <c:pt idx="51">
                  <c:v>160</c:v>
                </c:pt>
                <c:pt idx="52">
                  <c:v>160</c:v>
                </c:pt>
                <c:pt idx="53">
                  <c:v>200</c:v>
                </c:pt>
                <c:pt idx="54">
                  <c:v>200</c:v>
                </c:pt>
                <c:pt idx="55">
                  <c:v>200</c:v>
                </c:pt>
                <c:pt idx="56">
                  <c:v>200</c:v>
                </c:pt>
                <c:pt idx="57">
                  <c:v>200</c:v>
                </c:pt>
                <c:pt idx="58">
                  <c:v>200</c:v>
                </c:pt>
                <c:pt idx="59">
                  <c:v>200</c:v>
                </c:pt>
                <c:pt idx="60">
                  <c:v>200</c:v>
                </c:pt>
                <c:pt idx="61">
                  <c:v>200</c:v>
                </c:pt>
                <c:pt idx="62">
                  <c:v>200</c:v>
                </c:pt>
                <c:pt idx="63">
                  <c:v>200</c:v>
                </c:pt>
                <c:pt idx="64">
                  <c:v>200</c:v>
                </c:pt>
                <c:pt idx="65">
                  <c:v>200</c:v>
                </c:pt>
                <c:pt idx="66">
                  <c:v>200</c:v>
                </c:pt>
                <c:pt idx="67">
                  <c:v>200</c:v>
                </c:pt>
                <c:pt idx="68">
                  <c:v>200</c:v>
                </c:pt>
                <c:pt idx="69">
                  <c:v>200</c:v>
                </c:pt>
                <c:pt idx="70">
                  <c:v>200</c:v>
                </c:pt>
                <c:pt idx="71">
                  <c:v>200</c:v>
                </c:pt>
                <c:pt idx="72">
                  <c:v>200</c:v>
                </c:pt>
                <c:pt idx="73">
                  <c:v>200</c:v>
                </c:pt>
                <c:pt idx="74">
                  <c:v>200</c:v>
                </c:pt>
                <c:pt idx="75">
                  <c:v>200</c:v>
                </c:pt>
                <c:pt idx="76">
                  <c:v>200</c:v>
                </c:pt>
                <c:pt idx="77">
                  <c:v>200</c:v>
                </c:pt>
                <c:pt idx="78">
                  <c:v>200</c:v>
                </c:pt>
                <c:pt idx="79">
                  <c:v>200</c:v>
                </c:pt>
                <c:pt idx="80">
                  <c:v>200</c:v>
                </c:pt>
                <c:pt idx="81">
                  <c:v>200</c:v>
                </c:pt>
                <c:pt idx="82">
                  <c:v>200</c:v>
                </c:pt>
                <c:pt idx="83">
                  <c:v>200</c:v>
                </c:pt>
                <c:pt idx="84">
                  <c:v>200</c:v>
                </c:pt>
                <c:pt idx="85">
                  <c:v>200</c:v>
                </c:pt>
                <c:pt idx="86">
                  <c:v>200</c:v>
                </c:pt>
                <c:pt idx="87">
                  <c:v>200</c:v>
                </c:pt>
                <c:pt idx="88">
                  <c:v>200</c:v>
                </c:pt>
                <c:pt idx="89">
                  <c:v>200</c:v>
                </c:pt>
                <c:pt idx="90">
                  <c:v>200</c:v>
                </c:pt>
                <c:pt idx="91">
                  <c:v>200</c:v>
                </c:pt>
                <c:pt idx="92">
                  <c:v>200</c:v>
                </c:pt>
                <c:pt idx="93">
                  <c:v>200</c:v>
                </c:pt>
                <c:pt idx="94">
                  <c:v>200</c:v>
                </c:pt>
                <c:pt idx="95">
                  <c:v>200</c:v>
                </c:pt>
                <c:pt idx="96">
                  <c:v>200</c:v>
                </c:pt>
                <c:pt idx="97">
                  <c:v>200</c:v>
                </c:pt>
                <c:pt idx="98">
                  <c:v>200</c:v>
                </c:pt>
                <c:pt idx="99">
                  <c:v>240</c:v>
                </c:pt>
                <c:pt idx="100">
                  <c:v>240</c:v>
                </c:pt>
                <c:pt idx="101">
                  <c:v>240</c:v>
                </c:pt>
                <c:pt idx="102">
                  <c:v>240</c:v>
                </c:pt>
                <c:pt idx="103">
                  <c:v>240</c:v>
                </c:pt>
                <c:pt idx="104">
                  <c:v>240</c:v>
                </c:pt>
                <c:pt idx="105">
                  <c:v>240</c:v>
                </c:pt>
                <c:pt idx="106">
                  <c:v>240</c:v>
                </c:pt>
                <c:pt idx="107">
                  <c:v>240</c:v>
                </c:pt>
                <c:pt idx="108">
                  <c:v>240</c:v>
                </c:pt>
                <c:pt idx="109">
                  <c:v>240</c:v>
                </c:pt>
                <c:pt idx="110">
                  <c:v>240</c:v>
                </c:pt>
                <c:pt idx="111">
                  <c:v>240</c:v>
                </c:pt>
                <c:pt idx="112">
                  <c:v>240</c:v>
                </c:pt>
                <c:pt idx="113">
                  <c:v>240</c:v>
                </c:pt>
                <c:pt idx="114">
                  <c:v>240</c:v>
                </c:pt>
                <c:pt idx="115">
                  <c:v>240</c:v>
                </c:pt>
                <c:pt idx="116">
                  <c:v>240</c:v>
                </c:pt>
                <c:pt idx="117">
                  <c:v>240</c:v>
                </c:pt>
                <c:pt idx="118">
                  <c:v>240</c:v>
                </c:pt>
                <c:pt idx="119">
                  <c:v>240</c:v>
                </c:pt>
                <c:pt idx="120">
                  <c:v>240</c:v>
                </c:pt>
                <c:pt idx="121">
                  <c:v>240</c:v>
                </c:pt>
                <c:pt idx="122">
                  <c:v>240</c:v>
                </c:pt>
                <c:pt idx="123">
                  <c:v>240</c:v>
                </c:pt>
                <c:pt idx="124">
                  <c:v>240</c:v>
                </c:pt>
                <c:pt idx="125">
                  <c:v>240</c:v>
                </c:pt>
                <c:pt idx="126">
                  <c:v>240</c:v>
                </c:pt>
                <c:pt idx="127">
                  <c:v>240</c:v>
                </c:pt>
                <c:pt idx="128">
                  <c:v>240</c:v>
                </c:pt>
                <c:pt idx="129">
                  <c:v>240</c:v>
                </c:pt>
                <c:pt idx="130">
                  <c:v>240</c:v>
                </c:pt>
                <c:pt idx="131">
                  <c:v>240</c:v>
                </c:pt>
                <c:pt idx="132">
                  <c:v>240</c:v>
                </c:pt>
                <c:pt idx="133">
                  <c:v>240</c:v>
                </c:pt>
                <c:pt idx="134">
                  <c:v>240</c:v>
                </c:pt>
                <c:pt idx="135">
                  <c:v>240</c:v>
                </c:pt>
                <c:pt idx="136">
                  <c:v>240</c:v>
                </c:pt>
                <c:pt idx="137">
                  <c:v>240</c:v>
                </c:pt>
                <c:pt idx="138">
                  <c:v>240</c:v>
                </c:pt>
                <c:pt idx="139">
                  <c:v>240</c:v>
                </c:pt>
                <c:pt idx="140">
                  <c:v>240</c:v>
                </c:pt>
                <c:pt idx="141">
                  <c:v>240</c:v>
                </c:pt>
                <c:pt idx="142">
                  <c:v>240</c:v>
                </c:pt>
                <c:pt idx="143">
                  <c:v>240</c:v>
                </c:pt>
                <c:pt idx="144">
                  <c:v>240</c:v>
                </c:pt>
                <c:pt idx="145">
                  <c:v>240</c:v>
                </c:pt>
                <c:pt idx="146">
                  <c:v>240</c:v>
                </c:pt>
                <c:pt idx="147">
                  <c:v>240</c:v>
                </c:pt>
                <c:pt idx="148">
                  <c:v>240</c:v>
                </c:pt>
                <c:pt idx="149">
                  <c:v>240</c:v>
                </c:pt>
                <c:pt idx="150">
                  <c:v>240</c:v>
                </c:pt>
                <c:pt idx="151">
                  <c:v>240</c:v>
                </c:pt>
                <c:pt idx="152">
                  <c:v>240</c:v>
                </c:pt>
                <c:pt idx="153">
                  <c:v>240</c:v>
                </c:pt>
                <c:pt idx="154">
                  <c:v>240</c:v>
                </c:pt>
                <c:pt idx="155">
                  <c:v>240</c:v>
                </c:pt>
                <c:pt idx="156">
                  <c:v>240</c:v>
                </c:pt>
                <c:pt idx="157">
                  <c:v>240</c:v>
                </c:pt>
                <c:pt idx="158">
                  <c:v>240</c:v>
                </c:pt>
                <c:pt idx="159">
                  <c:v>240</c:v>
                </c:pt>
                <c:pt idx="160">
                  <c:v>240</c:v>
                </c:pt>
                <c:pt idx="161">
                  <c:v>240</c:v>
                </c:pt>
                <c:pt idx="162">
                  <c:v>240</c:v>
                </c:pt>
                <c:pt idx="163">
                  <c:v>240</c:v>
                </c:pt>
                <c:pt idx="164">
                  <c:v>240</c:v>
                </c:pt>
                <c:pt idx="165">
                  <c:v>240</c:v>
                </c:pt>
                <c:pt idx="166">
                  <c:v>240</c:v>
                </c:pt>
                <c:pt idx="167">
                  <c:v>240</c:v>
                </c:pt>
                <c:pt idx="168">
                  <c:v>240</c:v>
                </c:pt>
                <c:pt idx="169">
                  <c:v>240</c:v>
                </c:pt>
                <c:pt idx="170">
                  <c:v>240</c:v>
                </c:pt>
                <c:pt idx="171">
                  <c:v>240</c:v>
                </c:pt>
                <c:pt idx="172">
                  <c:v>240</c:v>
                </c:pt>
                <c:pt idx="173">
                  <c:v>240</c:v>
                </c:pt>
                <c:pt idx="174">
                  <c:v>240</c:v>
                </c:pt>
                <c:pt idx="175">
                  <c:v>240</c:v>
                </c:pt>
                <c:pt idx="176">
                  <c:v>240</c:v>
                </c:pt>
                <c:pt idx="177">
                  <c:v>240</c:v>
                </c:pt>
                <c:pt idx="178">
                  <c:v>240</c:v>
                </c:pt>
                <c:pt idx="179">
                  <c:v>240</c:v>
                </c:pt>
                <c:pt idx="180">
                  <c:v>240</c:v>
                </c:pt>
                <c:pt idx="181">
                  <c:v>240</c:v>
                </c:pt>
                <c:pt idx="182">
                  <c:v>240</c:v>
                </c:pt>
                <c:pt idx="183">
                  <c:v>240</c:v>
                </c:pt>
                <c:pt idx="184">
                  <c:v>240</c:v>
                </c:pt>
                <c:pt idx="185">
                  <c:v>240</c:v>
                </c:pt>
                <c:pt idx="186">
                  <c:v>240</c:v>
                </c:pt>
                <c:pt idx="187">
                  <c:v>240</c:v>
                </c:pt>
                <c:pt idx="188">
                  <c:v>240</c:v>
                </c:pt>
                <c:pt idx="189">
                  <c:v>240</c:v>
                </c:pt>
                <c:pt idx="190">
                  <c:v>240</c:v>
                </c:pt>
                <c:pt idx="191">
                  <c:v>240</c:v>
                </c:pt>
                <c:pt idx="192">
                  <c:v>240</c:v>
                </c:pt>
                <c:pt idx="193">
                  <c:v>240</c:v>
                </c:pt>
                <c:pt idx="194">
                  <c:v>240</c:v>
                </c:pt>
                <c:pt idx="195">
                  <c:v>240</c:v>
                </c:pt>
                <c:pt idx="196">
                  <c:v>240</c:v>
                </c:pt>
                <c:pt idx="197">
                  <c:v>240</c:v>
                </c:pt>
                <c:pt idx="198">
                  <c:v>240</c:v>
                </c:pt>
                <c:pt idx="199">
                  <c:v>240</c:v>
                </c:pt>
                <c:pt idx="200">
                  <c:v>240</c:v>
                </c:pt>
                <c:pt idx="201">
                  <c:v>240</c:v>
                </c:pt>
                <c:pt idx="202">
                  <c:v>240</c:v>
                </c:pt>
                <c:pt idx="203">
                  <c:v>240</c:v>
                </c:pt>
                <c:pt idx="204">
                  <c:v>240</c:v>
                </c:pt>
                <c:pt idx="205">
                  <c:v>240</c:v>
                </c:pt>
                <c:pt idx="206">
                  <c:v>240</c:v>
                </c:pt>
                <c:pt idx="207">
                  <c:v>240</c:v>
                </c:pt>
                <c:pt idx="208">
                  <c:v>240</c:v>
                </c:pt>
                <c:pt idx="209">
                  <c:v>240</c:v>
                </c:pt>
                <c:pt idx="210">
                  <c:v>240</c:v>
                </c:pt>
                <c:pt idx="211">
                  <c:v>240</c:v>
                </c:pt>
                <c:pt idx="212">
                  <c:v>240</c:v>
                </c:pt>
                <c:pt idx="213">
                  <c:v>240</c:v>
                </c:pt>
                <c:pt idx="214">
                  <c:v>240</c:v>
                </c:pt>
                <c:pt idx="215">
                  <c:v>240</c:v>
                </c:pt>
                <c:pt idx="216">
                  <c:v>200</c:v>
                </c:pt>
                <c:pt idx="217">
                  <c:v>200</c:v>
                </c:pt>
                <c:pt idx="218">
                  <c:v>200</c:v>
                </c:pt>
                <c:pt idx="219">
                  <c:v>200</c:v>
                </c:pt>
                <c:pt idx="220">
                  <c:v>200</c:v>
                </c:pt>
                <c:pt idx="221">
                  <c:v>200</c:v>
                </c:pt>
                <c:pt idx="222">
                  <c:v>200</c:v>
                </c:pt>
                <c:pt idx="223">
                  <c:v>200</c:v>
                </c:pt>
                <c:pt idx="224">
                  <c:v>200</c:v>
                </c:pt>
                <c:pt idx="225">
                  <c:v>200</c:v>
                </c:pt>
                <c:pt idx="226">
                  <c:v>200</c:v>
                </c:pt>
                <c:pt idx="227">
                  <c:v>200</c:v>
                </c:pt>
                <c:pt idx="228">
                  <c:v>200</c:v>
                </c:pt>
                <c:pt idx="229">
                  <c:v>200</c:v>
                </c:pt>
                <c:pt idx="230">
                  <c:v>200</c:v>
                </c:pt>
                <c:pt idx="231">
                  <c:v>200</c:v>
                </c:pt>
                <c:pt idx="232">
                  <c:v>200</c:v>
                </c:pt>
                <c:pt idx="233">
                  <c:v>200</c:v>
                </c:pt>
                <c:pt idx="234">
                  <c:v>200</c:v>
                </c:pt>
                <c:pt idx="235">
                  <c:v>200</c:v>
                </c:pt>
                <c:pt idx="236">
                  <c:v>200</c:v>
                </c:pt>
                <c:pt idx="237">
                  <c:v>200</c:v>
                </c:pt>
                <c:pt idx="238">
                  <c:v>200</c:v>
                </c:pt>
                <c:pt idx="239">
                  <c:v>200</c:v>
                </c:pt>
                <c:pt idx="240">
                  <c:v>200</c:v>
                </c:pt>
                <c:pt idx="241">
                  <c:v>200</c:v>
                </c:pt>
                <c:pt idx="242">
                  <c:v>200</c:v>
                </c:pt>
                <c:pt idx="243">
                  <c:v>200</c:v>
                </c:pt>
                <c:pt idx="244">
                  <c:v>200</c:v>
                </c:pt>
                <c:pt idx="245">
                  <c:v>200</c:v>
                </c:pt>
                <c:pt idx="246">
                  <c:v>200</c:v>
                </c:pt>
                <c:pt idx="247">
                  <c:v>200</c:v>
                </c:pt>
                <c:pt idx="248">
                  <c:v>200</c:v>
                </c:pt>
                <c:pt idx="249">
                  <c:v>200</c:v>
                </c:pt>
                <c:pt idx="250">
                  <c:v>200</c:v>
                </c:pt>
                <c:pt idx="251">
                  <c:v>200</c:v>
                </c:pt>
                <c:pt idx="252">
                  <c:v>200</c:v>
                </c:pt>
                <c:pt idx="253">
                  <c:v>200</c:v>
                </c:pt>
                <c:pt idx="254">
                  <c:v>200</c:v>
                </c:pt>
                <c:pt idx="255">
                  <c:v>200</c:v>
                </c:pt>
                <c:pt idx="256">
                  <c:v>200</c:v>
                </c:pt>
                <c:pt idx="257">
                  <c:v>200</c:v>
                </c:pt>
                <c:pt idx="258">
                  <c:v>200</c:v>
                </c:pt>
                <c:pt idx="259">
                  <c:v>200</c:v>
                </c:pt>
                <c:pt idx="260">
                  <c:v>200</c:v>
                </c:pt>
                <c:pt idx="261">
                  <c:v>200</c:v>
                </c:pt>
                <c:pt idx="262">
                  <c:v>160</c:v>
                </c:pt>
                <c:pt idx="263">
                  <c:v>160</c:v>
                </c:pt>
                <c:pt idx="264">
                  <c:v>160</c:v>
                </c:pt>
                <c:pt idx="265">
                  <c:v>160</c:v>
                </c:pt>
                <c:pt idx="266">
                  <c:v>160</c:v>
                </c:pt>
                <c:pt idx="267">
                  <c:v>160</c:v>
                </c:pt>
                <c:pt idx="268">
                  <c:v>160</c:v>
                </c:pt>
                <c:pt idx="269">
                  <c:v>160</c:v>
                </c:pt>
                <c:pt idx="270">
                  <c:v>160</c:v>
                </c:pt>
                <c:pt idx="271">
                  <c:v>160</c:v>
                </c:pt>
                <c:pt idx="272">
                  <c:v>160</c:v>
                </c:pt>
                <c:pt idx="273">
                  <c:v>160</c:v>
                </c:pt>
                <c:pt idx="274">
                  <c:v>160</c:v>
                </c:pt>
                <c:pt idx="275">
                  <c:v>160</c:v>
                </c:pt>
                <c:pt idx="276">
                  <c:v>160</c:v>
                </c:pt>
                <c:pt idx="277">
                  <c:v>160</c:v>
                </c:pt>
                <c:pt idx="278">
                  <c:v>160</c:v>
                </c:pt>
                <c:pt idx="279">
                  <c:v>160</c:v>
                </c:pt>
                <c:pt idx="280">
                  <c:v>160</c:v>
                </c:pt>
                <c:pt idx="281">
                  <c:v>160</c:v>
                </c:pt>
                <c:pt idx="282">
                  <c:v>160</c:v>
                </c:pt>
                <c:pt idx="283">
                  <c:v>160</c:v>
                </c:pt>
                <c:pt idx="284">
                  <c:v>160</c:v>
                </c:pt>
                <c:pt idx="285">
                  <c:v>160</c:v>
                </c:pt>
                <c:pt idx="286">
                  <c:v>160</c:v>
                </c:pt>
                <c:pt idx="287">
                  <c:v>160</c:v>
                </c:pt>
                <c:pt idx="288">
                  <c:v>160</c:v>
                </c:pt>
                <c:pt idx="289">
                  <c:v>160</c:v>
                </c:pt>
                <c:pt idx="290">
                  <c:v>160</c:v>
                </c:pt>
                <c:pt idx="291">
                  <c:v>160</c:v>
                </c:pt>
                <c:pt idx="292">
                  <c:v>160</c:v>
                </c:pt>
                <c:pt idx="293">
                  <c:v>160</c:v>
                </c:pt>
                <c:pt idx="294">
                  <c:v>160</c:v>
                </c:pt>
                <c:pt idx="295">
                  <c:v>160</c:v>
                </c:pt>
                <c:pt idx="296">
                  <c:v>160</c:v>
                </c:pt>
                <c:pt idx="297">
                  <c:v>160</c:v>
                </c:pt>
                <c:pt idx="298">
                  <c:v>120</c:v>
                </c:pt>
                <c:pt idx="299">
                  <c:v>120</c:v>
                </c:pt>
                <c:pt idx="300">
                  <c:v>120</c:v>
                </c:pt>
                <c:pt idx="301">
                  <c:v>120</c:v>
                </c:pt>
                <c:pt idx="302">
                  <c:v>120</c:v>
                </c:pt>
                <c:pt idx="303">
                  <c:v>120</c:v>
                </c:pt>
                <c:pt idx="304">
                  <c:v>120</c:v>
                </c:pt>
                <c:pt idx="305">
                  <c:v>120</c:v>
                </c:pt>
                <c:pt idx="306">
                  <c:v>120</c:v>
                </c:pt>
                <c:pt idx="307">
                  <c:v>120</c:v>
                </c:pt>
                <c:pt idx="308">
                  <c:v>120</c:v>
                </c:pt>
                <c:pt idx="309">
                  <c:v>120</c:v>
                </c:pt>
                <c:pt idx="310">
                  <c:v>120</c:v>
                </c:pt>
                <c:pt idx="311">
                  <c:v>120</c:v>
                </c:pt>
                <c:pt idx="312">
                  <c:v>120</c:v>
                </c:pt>
                <c:pt idx="313">
                  <c:v>120</c:v>
                </c:pt>
                <c:pt idx="314">
                  <c:v>120</c:v>
                </c:pt>
                <c:pt idx="315">
                  <c:v>120</c:v>
                </c:pt>
                <c:pt idx="316">
                  <c:v>120</c:v>
                </c:pt>
                <c:pt idx="317">
                  <c:v>120</c:v>
                </c:pt>
                <c:pt idx="318">
                  <c:v>120</c:v>
                </c:pt>
                <c:pt idx="319">
                  <c:v>120</c:v>
                </c:pt>
                <c:pt idx="320">
                  <c:v>120</c:v>
                </c:pt>
                <c:pt idx="321">
                  <c:v>120</c:v>
                </c:pt>
                <c:pt idx="322">
                  <c:v>120</c:v>
                </c:pt>
                <c:pt idx="323">
                  <c:v>120</c:v>
                </c:pt>
                <c:pt idx="324">
                  <c:v>120</c:v>
                </c:pt>
                <c:pt idx="325">
                  <c:v>120</c:v>
                </c:pt>
                <c:pt idx="326">
                  <c:v>120</c:v>
                </c:pt>
                <c:pt idx="327">
                  <c:v>120</c:v>
                </c:pt>
                <c:pt idx="328">
                  <c:v>120</c:v>
                </c:pt>
                <c:pt idx="329">
                  <c:v>120</c:v>
                </c:pt>
                <c:pt idx="330">
                  <c:v>120</c:v>
                </c:pt>
                <c:pt idx="331">
                  <c:v>80</c:v>
                </c:pt>
                <c:pt idx="332">
                  <c:v>80</c:v>
                </c:pt>
                <c:pt idx="333">
                  <c:v>80</c:v>
                </c:pt>
                <c:pt idx="334">
                  <c:v>80</c:v>
                </c:pt>
                <c:pt idx="335">
                  <c:v>80</c:v>
                </c:pt>
                <c:pt idx="336">
                  <c:v>80</c:v>
                </c:pt>
                <c:pt idx="337">
                  <c:v>80</c:v>
                </c:pt>
                <c:pt idx="338">
                  <c:v>80</c:v>
                </c:pt>
                <c:pt idx="339">
                  <c:v>80</c:v>
                </c:pt>
                <c:pt idx="340">
                  <c:v>80</c:v>
                </c:pt>
                <c:pt idx="341">
                  <c:v>80</c:v>
                </c:pt>
                <c:pt idx="342">
                  <c:v>80</c:v>
                </c:pt>
                <c:pt idx="343">
                  <c:v>80</c:v>
                </c:pt>
                <c:pt idx="344">
                  <c:v>80</c:v>
                </c:pt>
                <c:pt idx="345">
                  <c:v>80</c:v>
                </c:pt>
                <c:pt idx="346">
                  <c:v>80</c:v>
                </c:pt>
                <c:pt idx="347">
                  <c:v>80</c:v>
                </c:pt>
                <c:pt idx="348">
                  <c:v>80</c:v>
                </c:pt>
                <c:pt idx="349">
                  <c:v>80</c:v>
                </c:pt>
                <c:pt idx="350">
                  <c:v>80</c:v>
                </c:pt>
                <c:pt idx="351">
                  <c:v>80</c:v>
                </c:pt>
                <c:pt idx="352">
                  <c:v>80</c:v>
                </c:pt>
                <c:pt idx="353">
                  <c:v>80</c:v>
                </c:pt>
                <c:pt idx="354">
                  <c:v>80</c:v>
                </c:pt>
                <c:pt idx="355">
                  <c:v>80</c:v>
                </c:pt>
                <c:pt idx="356">
                  <c:v>80</c:v>
                </c:pt>
                <c:pt idx="357">
                  <c:v>80</c:v>
                </c:pt>
                <c:pt idx="358">
                  <c:v>80</c:v>
                </c:pt>
                <c:pt idx="359">
                  <c:v>80</c:v>
                </c:pt>
                <c:pt idx="360">
                  <c:v>80</c:v>
                </c:pt>
                <c:pt idx="361">
                  <c:v>80</c:v>
                </c:pt>
                <c:pt idx="362">
                  <c:v>80</c:v>
                </c:pt>
                <c:pt idx="363">
                  <c:v>80</c:v>
                </c:pt>
                <c:pt idx="364">
                  <c:v>80</c:v>
                </c:pt>
                <c:pt idx="365">
                  <c:v>80</c:v>
                </c:pt>
                <c:pt idx="366">
                  <c:v>80</c:v>
                </c:pt>
                <c:pt idx="367">
                  <c:v>40</c:v>
                </c:pt>
                <c:pt idx="368">
                  <c:v>40</c:v>
                </c:pt>
                <c:pt idx="369">
                  <c:v>40</c:v>
                </c:pt>
                <c:pt idx="370">
                  <c:v>40</c:v>
                </c:pt>
                <c:pt idx="371">
                  <c:v>40</c:v>
                </c:pt>
                <c:pt idx="372">
                  <c:v>40</c:v>
                </c:pt>
                <c:pt idx="373">
                  <c:v>40</c:v>
                </c:pt>
                <c:pt idx="374">
                  <c:v>40</c:v>
                </c:pt>
                <c:pt idx="375">
                  <c:v>40</c:v>
                </c:pt>
                <c:pt idx="376">
                  <c:v>40</c:v>
                </c:pt>
                <c:pt idx="377">
                  <c:v>40</c:v>
                </c:pt>
                <c:pt idx="378">
                  <c:v>40</c:v>
                </c:pt>
                <c:pt idx="379">
                  <c:v>40</c:v>
                </c:pt>
                <c:pt idx="380">
                  <c:v>40</c:v>
                </c:pt>
                <c:pt idx="381">
                  <c:v>40</c:v>
                </c:pt>
                <c:pt idx="382">
                  <c:v>40</c:v>
                </c:pt>
                <c:pt idx="383">
                  <c:v>40</c:v>
                </c:pt>
                <c:pt idx="384">
                  <c:v>40</c:v>
                </c:pt>
                <c:pt idx="385">
                  <c:v>40</c:v>
                </c:pt>
                <c:pt idx="386">
                  <c:v>40</c:v>
                </c:pt>
                <c:pt idx="387">
                  <c:v>40</c:v>
                </c:pt>
                <c:pt idx="388">
                  <c:v>40</c:v>
                </c:pt>
                <c:pt idx="389">
                  <c:v>40</c:v>
                </c:pt>
                <c:pt idx="390">
                  <c:v>40</c:v>
                </c:pt>
                <c:pt idx="391">
                  <c:v>40</c:v>
                </c:pt>
                <c:pt idx="392">
                  <c:v>40</c:v>
                </c:pt>
                <c:pt idx="393">
                  <c:v>40</c:v>
                </c:pt>
                <c:pt idx="394">
                  <c:v>40</c:v>
                </c:pt>
                <c:pt idx="395">
                  <c:v>40</c:v>
                </c:pt>
                <c:pt idx="396">
                  <c:v>40</c:v>
                </c:pt>
                <c:pt idx="397">
                  <c:v>40</c:v>
                </c:pt>
                <c:pt idx="398">
                  <c:v>40</c:v>
                </c:pt>
                <c:pt idx="399">
                  <c:v>40</c:v>
                </c:pt>
                <c:pt idx="400">
                  <c:v>40</c:v>
                </c:pt>
                <c:pt idx="401">
                  <c:v>40</c:v>
                </c:pt>
                <c:pt idx="402">
                  <c:v>40</c:v>
                </c:pt>
                <c:pt idx="403">
                  <c:v>40</c:v>
                </c:pt>
                <c:pt idx="404">
                  <c:v>40</c:v>
                </c:pt>
                <c:pt idx="405">
                  <c:v>40</c:v>
                </c:pt>
                <c:pt idx="406">
                  <c:v>40</c:v>
                </c:pt>
                <c:pt idx="407">
                  <c:v>40</c:v>
                </c:pt>
                <c:pt idx="408">
                  <c:v>40</c:v>
                </c:pt>
                <c:pt idx="409">
                  <c:v>40</c:v>
                </c:pt>
                <c:pt idx="410">
                  <c:v>40</c:v>
                </c:pt>
                <c:pt idx="411">
                  <c:v>40</c:v>
                </c:pt>
                <c:pt idx="412">
                  <c:v>40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40</c:v>
                </c:pt>
                <c:pt idx="531">
                  <c:v>40</c:v>
                </c:pt>
                <c:pt idx="532">
                  <c:v>40</c:v>
                </c:pt>
                <c:pt idx="533">
                  <c:v>40</c:v>
                </c:pt>
                <c:pt idx="534">
                  <c:v>40</c:v>
                </c:pt>
                <c:pt idx="535">
                  <c:v>40</c:v>
                </c:pt>
                <c:pt idx="536">
                  <c:v>40</c:v>
                </c:pt>
                <c:pt idx="537">
                  <c:v>40</c:v>
                </c:pt>
                <c:pt idx="538">
                  <c:v>40</c:v>
                </c:pt>
                <c:pt idx="539">
                  <c:v>40</c:v>
                </c:pt>
                <c:pt idx="540">
                  <c:v>40</c:v>
                </c:pt>
                <c:pt idx="541">
                  <c:v>40</c:v>
                </c:pt>
                <c:pt idx="542">
                  <c:v>40</c:v>
                </c:pt>
                <c:pt idx="543">
                  <c:v>40</c:v>
                </c:pt>
                <c:pt idx="544">
                  <c:v>40</c:v>
                </c:pt>
                <c:pt idx="545">
                  <c:v>40</c:v>
                </c:pt>
                <c:pt idx="546">
                  <c:v>40</c:v>
                </c:pt>
                <c:pt idx="547">
                  <c:v>40</c:v>
                </c:pt>
                <c:pt idx="548">
                  <c:v>40</c:v>
                </c:pt>
                <c:pt idx="549">
                  <c:v>40</c:v>
                </c:pt>
                <c:pt idx="550">
                  <c:v>40</c:v>
                </c:pt>
                <c:pt idx="551">
                  <c:v>40</c:v>
                </c:pt>
                <c:pt idx="552">
                  <c:v>40</c:v>
                </c:pt>
                <c:pt idx="553">
                  <c:v>40</c:v>
                </c:pt>
                <c:pt idx="554">
                  <c:v>40</c:v>
                </c:pt>
                <c:pt idx="555">
                  <c:v>40</c:v>
                </c:pt>
                <c:pt idx="556">
                  <c:v>40</c:v>
                </c:pt>
                <c:pt idx="557">
                  <c:v>40</c:v>
                </c:pt>
                <c:pt idx="558">
                  <c:v>40</c:v>
                </c:pt>
                <c:pt idx="559">
                  <c:v>40</c:v>
                </c:pt>
                <c:pt idx="560">
                  <c:v>40</c:v>
                </c:pt>
                <c:pt idx="561">
                  <c:v>40</c:v>
                </c:pt>
                <c:pt idx="562">
                  <c:v>40</c:v>
                </c:pt>
                <c:pt idx="563">
                  <c:v>40</c:v>
                </c:pt>
                <c:pt idx="564">
                  <c:v>40</c:v>
                </c:pt>
                <c:pt idx="565">
                  <c:v>40</c:v>
                </c:pt>
                <c:pt idx="566">
                  <c:v>40</c:v>
                </c:pt>
                <c:pt idx="567">
                  <c:v>40</c:v>
                </c:pt>
                <c:pt idx="568">
                  <c:v>40</c:v>
                </c:pt>
                <c:pt idx="569">
                  <c:v>40</c:v>
                </c:pt>
                <c:pt idx="570">
                  <c:v>40</c:v>
                </c:pt>
                <c:pt idx="571">
                  <c:v>40</c:v>
                </c:pt>
                <c:pt idx="572">
                  <c:v>40</c:v>
                </c:pt>
                <c:pt idx="573">
                  <c:v>40</c:v>
                </c:pt>
                <c:pt idx="574">
                  <c:v>40</c:v>
                </c:pt>
                <c:pt idx="575">
                  <c:v>40</c:v>
                </c:pt>
                <c:pt idx="576">
                  <c:v>80</c:v>
                </c:pt>
                <c:pt idx="577">
                  <c:v>80</c:v>
                </c:pt>
                <c:pt idx="578">
                  <c:v>80</c:v>
                </c:pt>
                <c:pt idx="579">
                  <c:v>80</c:v>
                </c:pt>
                <c:pt idx="580">
                  <c:v>80</c:v>
                </c:pt>
                <c:pt idx="581">
                  <c:v>80</c:v>
                </c:pt>
                <c:pt idx="582">
                  <c:v>80</c:v>
                </c:pt>
                <c:pt idx="583">
                  <c:v>80</c:v>
                </c:pt>
                <c:pt idx="584">
                  <c:v>80</c:v>
                </c:pt>
                <c:pt idx="585">
                  <c:v>80</c:v>
                </c:pt>
                <c:pt idx="586">
                  <c:v>80</c:v>
                </c:pt>
                <c:pt idx="587">
                  <c:v>80</c:v>
                </c:pt>
                <c:pt idx="588">
                  <c:v>80</c:v>
                </c:pt>
                <c:pt idx="589">
                  <c:v>80</c:v>
                </c:pt>
                <c:pt idx="590">
                  <c:v>80</c:v>
                </c:pt>
                <c:pt idx="591">
                  <c:v>80</c:v>
                </c:pt>
                <c:pt idx="592">
                  <c:v>80</c:v>
                </c:pt>
                <c:pt idx="593">
                  <c:v>80</c:v>
                </c:pt>
                <c:pt idx="594">
                  <c:v>80</c:v>
                </c:pt>
                <c:pt idx="595">
                  <c:v>80</c:v>
                </c:pt>
                <c:pt idx="596">
                  <c:v>80</c:v>
                </c:pt>
                <c:pt idx="597">
                  <c:v>80</c:v>
                </c:pt>
                <c:pt idx="598">
                  <c:v>80</c:v>
                </c:pt>
                <c:pt idx="599">
                  <c:v>80</c:v>
                </c:pt>
                <c:pt idx="600">
                  <c:v>80</c:v>
                </c:pt>
                <c:pt idx="601">
                  <c:v>80</c:v>
                </c:pt>
                <c:pt idx="602">
                  <c:v>80</c:v>
                </c:pt>
                <c:pt idx="603">
                  <c:v>80</c:v>
                </c:pt>
                <c:pt idx="604">
                  <c:v>80</c:v>
                </c:pt>
                <c:pt idx="605">
                  <c:v>80</c:v>
                </c:pt>
                <c:pt idx="606">
                  <c:v>80</c:v>
                </c:pt>
                <c:pt idx="607">
                  <c:v>80</c:v>
                </c:pt>
                <c:pt idx="608">
                  <c:v>80</c:v>
                </c:pt>
                <c:pt idx="609">
                  <c:v>80</c:v>
                </c:pt>
                <c:pt idx="610">
                  <c:v>80</c:v>
                </c:pt>
                <c:pt idx="611">
                  <c:v>80</c:v>
                </c:pt>
                <c:pt idx="612">
                  <c:v>120</c:v>
                </c:pt>
                <c:pt idx="613">
                  <c:v>120</c:v>
                </c:pt>
                <c:pt idx="614">
                  <c:v>120</c:v>
                </c:pt>
                <c:pt idx="615">
                  <c:v>120</c:v>
                </c:pt>
                <c:pt idx="616">
                  <c:v>120</c:v>
                </c:pt>
                <c:pt idx="617">
                  <c:v>120</c:v>
                </c:pt>
                <c:pt idx="618">
                  <c:v>120</c:v>
                </c:pt>
                <c:pt idx="619">
                  <c:v>120</c:v>
                </c:pt>
                <c:pt idx="620">
                  <c:v>120</c:v>
                </c:pt>
                <c:pt idx="621">
                  <c:v>120</c:v>
                </c:pt>
                <c:pt idx="622">
                  <c:v>120</c:v>
                </c:pt>
                <c:pt idx="623">
                  <c:v>120</c:v>
                </c:pt>
                <c:pt idx="624">
                  <c:v>120</c:v>
                </c:pt>
                <c:pt idx="625">
                  <c:v>120</c:v>
                </c:pt>
                <c:pt idx="626">
                  <c:v>120</c:v>
                </c:pt>
                <c:pt idx="627">
                  <c:v>120</c:v>
                </c:pt>
                <c:pt idx="628">
                  <c:v>120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2E0-436F-AEE9-4D410B1D1F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2422144"/>
        <c:axId val="412424112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spPr>
                  <a:ln w="50800" cap="rnd">
                    <a:solidFill>
                      <a:schemeClr val="bg1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>
                      <c:ext uri="{02D57815-91ED-43cb-92C2-25804820EDAC}">
                        <c15:formulaRef>
                          <c15:sqref>Tabelle1!$C$3:$C$631</c15:sqref>
                        </c15:formulaRef>
                      </c:ext>
                    </c:extLst>
                    <c:numCache>
                      <c:formatCode>General</c:formatCode>
                      <c:ptCount val="629"/>
                      <c:pt idx="0">
                        <c:v>120</c:v>
                      </c:pt>
                      <c:pt idx="1">
                        <c:v>121.1999800001</c:v>
                      </c:pt>
                      <c:pt idx="2">
                        <c:v>122.39984000319997</c:v>
                      </c:pt>
                      <c:pt idx="3">
                        <c:v>123.59946002429947</c:v>
                      </c:pt>
                      <c:pt idx="4">
                        <c:v>124.7987201023961</c:v>
                      </c:pt>
                      <c:pt idx="5">
                        <c:v>125.99750031248141</c:v>
                      </c:pt>
                      <c:pt idx="6">
                        <c:v>127.19568077753335</c:v>
                      </c:pt>
                      <c:pt idx="7">
                        <c:v>128.39314168050393</c:v>
                      </c:pt>
                      <c:pt idx="8">
                        <c:v>129.58976327630072</c:v>
                      </c:pt>
                      <c:pt idx="9">
                        <c:v>130.78542590376134</c:v>
                      </c:pt>
                      <c:pt idx="10">
                        <c:v>131.98000999761939</c:v>
                      </c:pt>
                      <c:pt idx="11">
                        <c:v>133.17339610046099</c:v>
                      </c:pt>
                      <c:pt idx="12">
                        <c:v>134.36546487467032</c:v>
                      </c:pt>
                      <c:pt idx="13">
                        <c:v>135.55609711436338</c:v>
                      </c:pt>
                      <c:pt idx="14">
                        <c:v>136.74517375730838</c:v>
                      </c:pt>
                      <c:pt idx="15">
                        <c:v>137.93257589683191</c:v>
                      </c:pt>
                      <c:pt idx="16">
                        <c:v>139.11818479370953</c:v>
                      </c:pt>
                      <c:pt idx="17">
                        <c:v>140.30188188803953</c:v>
                      </c:pt>
                      <c:pt idx="18">
                        <c:v>141.4835488110989</c:v>
                      </c:pt>
                      <c:pt idx="19">
                        <c:v>142.66306739718007</c:v>
                      </c:pt>
                      <c:pt idx="20">
                        <c:v>143.84031969540735</c:v>
                      </c:pt>
                      <c:pt idx="21">
                        <c:v>145.01518798153194</c:v>
                      </c:pt>
                      <c:pt idx="22">
                        <c:v>146.18755476970432</c:v>
                      </c:pt>
                      <c:pt idx="23">
                        <c:v>147.35730282422261</c:v>
                      </c:pt>
                      <c:pt idx="24">
                        <c:v>148.52431517125615</c:v>
                      </c:pt>
                      <c:pt idx="25">
                        <c:v>149.68847511054275</c:v>
                      </c:pt>
                      <c:pt idx="26">
                        <c:v>150.84966622705861</c:v>
                      </c:pt>
                      <c:pt idx="27">
                        <c:v>152.00777240265973</c:v>
                      </c:pt>
                      <c:pt idx="28">
                        <c:v>153.16267782769364</c:v>
                      </c:pt>
                      <c:pt idx="29">
                        <c:v>154.31426701258027</c:v>
                      </c:pt>
                      <c:pt idx="30">
                        <c:v>155.46242479936075</c:v>
                      </c:pt>
                      <c:pt idx="31">
                        <c:v>156.60703637321322</c:v>
                      </c:pt>
                      <c:pt idx="32">
                        <c:v>157.74798727393414</c:v>
                      </c:pt>
                      <c:pt idx="33">
                        <c:v>158.8851634073842</c:v>
                      </c:pt>
                      <c:pt idx="34">
                        <c:v>160.01845105689773</c:v>
                      </c:pt>
                      <c:pt idx="35">
                        <c:v>161.14773689465414</c:v>
                      </c:pt>
                      <c:pt idx="36">
                        <c:v>162.27290799301079</c:v>
                      </c:pt>
                      <c:pt idx="37">
                        <c:v>163.39385183579543</c:v>
                      </c:pt>
                      <c:pt idx="38">
                        <c:v>164.51045632955791</c:v>
                      </c:pt>
                      <c:pt idx="39">
                        <c:v>165.62260981477937</c:v>
                      </c:pt>
                      <c:pt idx="40">
                        <c:v>166.73020107703806</c:v>
                      </c:pt>
                      <c:pt idx="41">
                        <c:v>167.83311935813074</c:v>
                      </c:pt>
                      <c:pt idx="42">
                        <c:v>168.93125436714843</c:v>
                      </c:pt>
                      <c:pt idx="43">
                        <c:v>170.0244962915053</c:v>
                      </c:pt>
                      <c:pt idx="44">
                        <c:v>171.11273580791996</c:v>
                      </c:pt>
                      <c:pt idx="45">
                        <c:v>172.19586409334764</c:v>
                      </c:pt>
                      <c:pt idx="46">
                        <c:v>173.27377283586236</c:v>
                      </c:pt>
                      <c:pt idx="47">
                        <c:v>174.34635424548819</c:v>
                      </c:pt>
                      <c:pt idx="48">
                        <c:v>175.41350106497794</c:v>
                      </c:pt>
                      <c:pt idx="49">
                        <c:v>176.47510658053898</c:v>
                      </c:pt>
                      <c:pt idx="50">
                        <c:v>177.53106463250435</c:v>
                      </c:pt>
                      <c:pt idx="51">
                        <c:v>178.58126962594889</c:v>
                      </c:pt>
                      <c:pt idx="52">
                        <c:v>179.62561654124841</c:v>
                      </c:pt>
                      <c:pt idx="53">
                        <c:v>180.66400094458163</c:v>
                      </c:pt>
                      <c:pt idx="54">
                        <c:v>181.69631899837358</c:v>
                      </c:pt>
                      <c:pt idx="55">
                        <c:v>182.72246747167912</c:v>
                      </c:pt>
                      <c:pt idx="56">
                        <c:v>183.742343750506</c:v>
                      </c:pt>
                      <c:pt idx="57">
                        <c:v>184.75584584807632</c:v>
                      </c:pt>
                      <c:pt idx="58">
                        <c:v>185.76287241502484</c:v>
                      </c:pt>
                      <c:pt idx="59">
                        <c:v>186.76332274953404</c:v>
                      </c:pt>
                      <c:pt idx="60">
                        <c:v>187.75709680740425</c:v>
                      </c:pt>
                      <c:pt idx="61">
                        <c:v>188.74409521205774</c:v>
                      </c:pt>
                      <c:pt idx="62">
                        <c:v>189.72421926447663</c:v>
                      </c:pt>
                      <c:pt idx="63">
                        <c:v>190.69737095307232</c:v>
                      </c:pt>
                      <c:pt idx="64">
                        <c:v>191.66345296348706</c:v>
                      </c:pt>
                      <c:pt idx="65">
                        <c:v>192.62236868832474</c:v>
                      </c:pt>
                      <c:pt idx="66">
                        <c:v>193.57402223681206</c:v>
                      </c:pt>
                      <c:pt idx="67">
                        <c:v>194.51831844438715</c:v>
                      </c:pt>
                      <c:pt idx="68">
                        <c:v>195.45516288221623</c:v>
                      </c:pt>
                      <c:pt idx="69">
                        <c:v>196.38446186663614</c:v>
                      </c:pt>
                      <c:pt idx="70">
                        <c:v>197.30612246852291</c:v>
                      </c:pt>
                      <c:pt idx="71">
                        <c:v>198.22005252258441</c:v>
                      </c:pt>
                      <c:pt idx="72">
                        <c:v>199.12616063657677</c:v>
                      </c:pt>
                      <c:pt idx="73">
                        <c:v>200.02435620044375</c:v>
                      </c:pt>
                      <c:pt idx="74">
                        <c:v>200.91454939537741</c:v>
                      </c:pt>
                      <c:pt idx="75">
                        <c:v>201.79665120280009</c:v>
                      </c:pt>
                      <c:pt idx="76">
                        <c:v>202.67057341326614</c:v>
                      </c:pt>
                      <c:pt idx="77">
                        <c:v>203.53622863528281</c:v>
                      </c:pt>
                      <c:pt idx="78">
                        <c:v>204.39353030404922</c:v>
                      </c:pt>
                      <c:pt idx="79">
                        <c:v>205.24239269011292</c:v>
                      </c:pt>
                      <c:pt idx="80">
                        <c:v>206.08273090794273</c:v>
                      </c:pt>
                      <c:pt idx="81">
                        <c:v>206.91446092441711</c:v>
                      </c:pt>
                      <c:pt idx="82">
                        <c:v>207.7374995672275</c:v>
                      </c:pt>
                      <c:pt idx="83">
                        <c:v>208.55176453319552</c:v>
                      </c:pt>
                      <c:pt idx="84">
                        <c:v>209.35717439650313</c:v>
                      </c:pt>
                      <c:pt idx="85">
                        <c:v>210.15364861683514</c:v>
                      </c:pt>
                      <c:pt idx="86">
                        <c:v>210.94110754743323</c:v>
                      </c:pt>
                      <c:pt idx="87">
                        <c:v>211.71947244306062</c:v>
                      </c:pt>
                      <c:pt idx="88">
                        <c:v>212.48866546787633</c:v>
                      </c:pt>
                      <c:pt idx="89">
                        <c:v>213.24860970321885</c:v>
                      </c:pt>
                      <c:pt idx="90">
                        <c:v>213.999229155298</c:v>
                      </c:pt>
                      <c:pt idx="91">
                        <c:v>214.74044876279407</c:v>
                      </c:pt>
                      <c:pt idx="92">
                        <c:v>215.4721944043639</c:v>
                      </c:pt>
                      <c:pt idx="93">
                        <c:v>216.19439290605328</c:v>
                      </c:pt>
                      <c:pt idx="94">
                        <c:v>216.90697204861371</c:v>
                      </c:pt>
                      <c:pt idx="95">
                        <c:v>217.60986057472485</c:v>
                      </c:pt>
                      <c:pt idx="96">
                        <c:v>218.3029881961198</c:v>
                      </c:pt>
                      <c:pt idx="97">
                        <c:v>218.986285600614</c:v>
                      </c:pt>
                      <c:pt idx="98">
                        <c:v>219.65968445903644</c:v>
                      </c:pt>
                      <c:pt idx="99">
                        <c:v>220.32311743206247</c:v>
                      </c:pt>
                      <c:pt idx="100">
                        <c:v>220.97651817694759</c:v>
                      </c:pt>
                      <c:pt idx="101">
                        <c:v>221.61982135416184</c:v>
                      </c:pt>
                      <c:pt idx="102">
                        <c:v>222.25296263392357</c:v>
                      </c:pt>
                      <c:pt idx="103">
                        <c:v>222.87587870263241</c:v>
                      </c:pt>
                      <c:pt idx="104">
                        <c:v>223.48850726920062</c:v>
                      </c:pt>
                      <c:pt idx="105">
                        <c:v>224.09078707128202</c:v>
                      </c:pt>
                      <c:pt idx="106">
                        <c:v>224.68265788139837</c:v>
                      </c:pt>
                      <c:pt idx="107">
                        <c:v>225.26406051296181</c:v>
                      </c:pt>
                      <c:pt idx="108">
                        <c:v>225.83493682619371</c:v>
                      </c:pt>
                      <c:pt idx="109">
                        <c:v>226.39522973393849</c:v>
                      </c:pt>
                      <c:pt idx="110">
                        <c:v>226.94488320737224</c:v>
                      </c:pt>
                      <c:pt idx="111">
                        <c:v>227.48384228160572</c:v>
                      </c:pt>
                      <c:pt idx="112">
                        <c:v>228.01205306118061</c:v>
                      </c:pt>
                      <c:pt idx="113">
                        <c:v>228.5294627254591</c:v>
                      </c:pt>
                      <c:pt idx="114">
                        <c:v>229.03601953390597</c:v>
                      </c:pt>
                      <c:pt idx="115">
                        <c:v>229.53167283126251</c:v>
                      </c:pt>
                      <c:pt idx="116">
                        <c:v>230.01637305261204</c:v>
                      </c:pt>
                      <c:pt idx="117">
                        <c:v>230.49007172833626</c:v>
                      </c:pt>
                      <c:pt idx="118">
                        <c:v>230.95272148896242</c:v>
                      </c:pt>
                      <c:pt idx="119">
                        <c:v>231.40427606989999</c:v>
                      </c:pt>
                      <c:pt idx="120">
                        <c:v>231.84469031606716</c:v>
                      </c:pt>
                      <c:pt idx="121">
                        <c:v>232.27392018640631</c:v>
                      </c:pt>
                      <c:pt idx="122">
                        <c:v>232.69192275828811</c:v>
                      </c:pt>
                      <c:pt idx="123">
                        <c:v>233.09865623180372</c:v>
                      </c:pt>
                      <c:pt idx="124">
                        <c:v>233.49407993394468</c:v>
                      </c:pt>
                      <c:pt idx="125">
                        <c:v>233.87815432267035</c:v>
                      </c:pt>
                      <c:pt idx="126">
                        <c:v>234.25084099086189</c:v>
                      </c:pt>
                      <c:pt idx="127">
                        <c:v>234.61210267016307</c:v>
                      </c:pt>
                      <c:pt idx="128">
                        <c:v>234.96190323470699</c:v>
                      </c:pt>
                      <c:pt idx="129">
                        <c:v>235.30020770472873</c:v>
                      </c:pt>
                      <c:pt idx="130">
                        <c:v>235.62698225006315</c:v>
                      </c:pt>
                      <c:pt idx="131">
                        <c:v>235.94219419352808</c:v>
                      </c:pt>
                      <c:pt idx="132">
                        <c:v>236.24581201419181</c:v>
                      </c:pt>
                      <c:pt idx="133">
                        <c:v>236.53780535052533</c:v>
                      </c:pt>
                      <c:pt idx="134">
                        <c:v>236.81814500343833</c:v>
                      </c:pt>
                      <c:pt idx="135">
                        <c:v>237.08680293919909</c:v>
                      </c:pt>
                      <c:pt idx="136">
                        <c:v>237.34375229223795</c:v>
                      </c:pt>
                      <c:pt idx="137">
                        <c:v>237.5889673678337</c:v>
                      </c:pt>
                      <c:pt idx="138">
                        <c:v>237.82242364468317</c:v>
                      </c:pt>
                      <c:pt idx="139">
                        <c:v>238.04409777735319</c:v>
                      </c:pt>
                      <c:pt idx="140">
                        <c:v>238.25396759861522</c:v>
                      </c:pt>
                      <c:pt idx="141">
                        <c:v>238.45201212166205</c:v>
                      </c:pt>
                      <c:pt idx="142">
                        <c:v>238.63821154220636</c:v>
                      </c:pt>
                      <c:pt idx="143">
                        <c:v>238.81254724046133</c:v>
                      </c:pt>
                      <c:pt idx="144">
                        <c:v>238.97500178300237</c:v>
                      </c:pt>
                      <c:pt idx="145">
                        <c:v>239.12555892451061</c:v>
                      </c:pt>
                      <c:pt idx="146">
                        <c:v>239.26420360939738</c:v>
                      </c:pt>
                      <c:pt idx="147">
                        <c:v>239.39092197330973</c:v>
                      </c:pt>
                      <c:pt idx="148">
                        <c:v>239.50570134451681</c:v>
                      </c:pt>
                      <c:pt idx="149">
                        <c:v>239.60853024517721</c:v>
                      </c:pt>
                      <c:pt idx="150">
                        <c:v>239.69939839248653</c:v>
                      </c:pt>
                      <c:pt idx="151">
                        <c:v>239.77829669970578</c:v>
                      </c:pt>
                      <c:pt idx="152">
                        <c:v>239.84521727706996</c:v>
                      </c:pt>
                      <c:pt idx="153">
                        <c:v>239.90015343257713</c:v>
                      </c:pt>
                      <c:pt idx="154">
                        <c:v>239.94309967265747</c:v>
                      </c:pt>
                      <c:pt idx="155">
                        <c:v>239.97405170272285</c:v>
                      </c:pt>
                      <c:pt idx="156">
                        <c:v>239.99300642759596</c:v>
                      </c:pt>
                      <c:pt idx="157">
                        <c:v>239.99996195182015</c:v>
                      </c:pt>
                      <c:pt idx="158">
                        <c:v>239.99491757984882</c:v>
                      </c:pt>
                      <c:pt idx="159">
                        <c:v>239.97787381611491</c:v>
                      </c:pt>
                      <c:pt idx="160">
                        <c:v>239.9488323649806</c:v>
                      </c:pt>
                      <c:pt idx="161">
                        <c:v>239.90779613056685</c:v>
                      </c:pt>
                      <c:pt idx="162">
                        <c:v>239.85476921646287</c:v>
                      </c:pt>
                      <c:pt idx="163">
                        <c:v>239.78975692531588</c:v>
                      </c:pt>
                      <c:pt idx="164">
                        <c:v>239.71276575830086</c:v>
                      </c:pt>
                      <c:pt idx="165">
                        <c:v>239.62380341447027</c:v>
                      </c:pt>
                      <c:pt idx="166">
                        <c:v>239.52287878998442</c:v>
                      </c:pt>
                      <c:pt idx="167">
                        <c:v>239.41000197722161</c:v>
                      </c:pt>
                      <c:pt idx="168">
                        <c:v>239.28518426376911</c:v>
                      </c:pt>
                      <c:pt idx="169">
                        <c:v>239.1484381312942</c:v>
                      </c:pt>
                      <c:pt idx="170">
                        <c:v>238.99977725429625</c:v>
                      </c:pt>
                      <c:pt idx="171">
                        <c:v>238.83921649873895</c:v>
                      </c:pt>
                      <c:pt idx="172">
                        <c:v>238.66677192056417</c:v>
                      </c:pt>
                      <c:pt idx="173">
                        <c:v>238.48246076408597</c:v>
                      </c:pt>
                      <c:pt idx="174">
                        <c:v>238.28630146026643</c:v>
                      </c:pt>
                      <c:pt idx="175">
                        <c:v>238.07831362487244</c:v>
                      </c:pt>
                      <c:pt idx="176">
                        <c:v>237.85851805651421</c:v>
                      </c:pt>
                      <c:pt idx="177">
                        <c:v>237.62693673456545</c:v>
                      </c:pt>
                      <c:pt idx="178">
                        <c:v>237.38359281696535</c:v>
                      </c:pt>
                      <c:pt idx="179">
                        <c:v>237.12851063790291</c:v>
                      </c:pt>
                      <c:pt idx="180">
                        <c:v>236.8617157053834</c:v>
                      </c:pt>
                      <c:pt idx="181">
                        <c:v>236.58323469867784</c:v>
                      </c:pt>
                      <c:pt idx="182">
                        <c:v>236.29309546565474</c:v>
                      </c:pt>
                      <c:pt idx="183">
                        <c:v>235.99132701999571</c:v>
                      </c:pt>
                      <c:pt idx="184">
                        <c:v>235.67795953829378</c:v>
                      </c:pt>
                      <c:pt idx="185">
                        <c:v>235.35302435703599</c:v>
                      </c:pt>
                      <c:pt idx="186">
                        <c:v>235.0165539694697</c:v>
                      </c:pt>
                      <c:pt idx="187">
                        <c:v>234.66858202235329</c:v>
                      </c:pt>
                      <c:pt idx="188">
                        <c:v>234.30914331259146</c:v>
                      </c:pt>
                      <c:pt idx="189">
                        <c:v>233.93827378375565</c:v>
                      </c:pt>
                      <c:pt idx="190">
                        <c:v>233.55601052248974</c:v>
                      </c:pt>
                      <c:pt idx="191">
                        <c:v>233.16239175480126</c:v>
                      </c:pt>
                      <c:pt idx="192">
                        <c:v>232.75745684223898</c:v>
                      </c:pt>
                      <c:pt idx="193">
                        <c:v>232.34124627795671</c:v>
                      </c:pt>
                      <c:pt idx="194">
                        <c:v>231.91380168266406</c:v>
                      </c:pt>
                      <c:pt idx="195">
                        <c:v>231.47516580046431</c:v>
                      </c:pt>
                      <c:pt idx="196">
                        <c:v>231.02538249458019</c:v>
                      </c:pt>
                      <c:pt idx="197">
                        <c:v>230.56449674296744</c:v>
                      </c:pt>
                      <c:pt idx="198">
                        <c:v>230.09255463381717</c:v>
                      </c:pt>
                      <c:pt idx="199">
                        <c:v>229.60960336094701</c:v>
                      </c:pt>
                      <c:pt idx="200">
                        <c:v>229.11569121908181</c:v>
                      </c:pt>
                      <c:pt idx="201">
                        <c:v>228.61086759902412</c:v>
                      </c:pt>
                      <c:pt idx="202">
                        <c:v>228.09518298271527</c:v>
                      </c:pt>
                      <c:pt idx="203">
                        <c:v>227.56868893818722</c:v>
                      </c:pt>
                      <c:pt idx="204">
                        <c:v>227.03143811440555</c:v>
                      </c:pt>
                      <c:pt idx="205">
                        <c:v>226.48348423600504</c:v>
                      </c:pt>
                      <c:pt idx="206">
                        <c:v>225.92488209791691</c:v>
                      </c:pt>
                      <c:pt idx="207">
                        <c:v>225.35568755988936</c:v>
                      </c:pt>
                      <c:pt idx="208">
                        <c:v>224.77595754090197</c:v>
                      </c:pt>
                      <c:pt idx="209">
                        <c:v>224.18575001347352</c:v>
                      </c:pt>
                      <c:pt idx="210">
                        <c:v>223.58512399786486</c:v>
                      </c:pt>
                      <c:pt idx="211">
                        <c:v>222.97413955617708</c:v>
                      </c:pt>
                      <c:pt idx="212">
                        <c:v>222.35285778634514</c:v>
                      </c:pt>
                      <c:pt idx="213">
                        <c:v>221.72134081602837</c:v>
                      </c:pt>
                      <c:pt idx="214">
                        <c:v>221.07965179639748</c:v>
                      </c:pt>
                      <c:pt idx="215">
                        <c:v>220.42785489581973</c:v>
                      </c:pt>
                      <c:pt idx="216">
                        <c:v>219.76601529344197</c:v>
                      </c:pt>
                      <c:pt idx="217">
                        <c:v>219.09419917267297</c:v>
                      </c:pt>
                      <c:pt idx="218">
                        <c:v>218.4124737145649</c:v>
                      </c:pt>
                      <c:pt idx="219">
                        <c:v>217.72090709109551</c:v>
                      </c:pt>
                      <c:pt idx="220">
                        <c:v>217.01956845835082</c:v>
                      </c:pt>
                      <c:pt idx="221">
                        <c:v>216.30852794960967</c:v>
                      </c:pt>
                      <c:pt idx="222">
                        <c:v>215.5878566683304</c:v>
                      </c:pt>
                      <c:pt idx="223">
                        <c:v>214.85762668104059</c:v>
                      </c:pt>
                      <c:pt idx="224">
                        <c:v>214.1179110101304</c:v>
                      </c:pt>
                      <c:pt idx="225">
                        <c:v>213.36878362655054</c:v>
                      </c:pt>
                      <c:pt idx="226">
                        <c:v>212.61031944241512</c:v>
                      </c:pt>
                      <c:pt idx="227">
                        <c:v>211.84259430351042</c:v>
                      </c:pt>
                      <c:pt idx="228">
                        <c:v>211.06568498171066</c:v>
                      </c:pt>
                      <c:pt idx="229">
                        <c:v>210.27966916730048</c:v>
                      </c:pt>
                      <c:pt idx="230">
                        <c:v>209.48462546120643</c:v>
                      </c:pt>
                      <c:pt idx="231">
                        <c:v>208.68063336713649</c:v>
                      </c:pt>
                      <c:pt idx="232">
                        <c:v>207.86777328363019</c:v>
                      </c:pt>
                      <c:pt idx="233">
                        <c:v>207.04612649601836</c:v>
                      </c:pt>
                      <c:pt idx="234">
                        <c:v>206.21577516829515</c:v>
                      </c:pt>
                      <c:pt idx="235">
                        <c:v>205.37680233490133</c:v>
                      </c:pt>
                      <c:pt idx="236">
                        <c:v>204.52929189242116</c:v>
                      </c:pt>
                      <c:pt idx="237">
                        <c:v>203.67332859119253</c:v>
                      </c:pt>
                      <c:pt idx="238">
                        <c:v>202.80899802683237</c:v>
                      </c:pt>
                      <c:pt idx="239">
                        <c:v>201.93638663167678</c:v>
                      </c:pt>
                      <c:pt idx="240">
                        <c:v>201.0555816661381</c:v>
                      </c:pt>
                      <c:pt idx="241">
                        <c:v>200.16667120997892</c:v>
                      </c:pt>
                      <c:pt idx="242">
                        <c:v>199.26974415350409</c:v>
                      </c:pt>
                      <c:pt idx="243">
                        <c:v>198.36489018867178</c:v>
                      </c:pt>
                      <c:pt idx="244">
                        <c:v>197.45219980012448</c:v>
                      </c:pt>
                      <c:pt idx="245">
                        <c:v>196.53176425614043</c:v>
                      </c:pt>
                      <c:pt idx="246">
                        <c:v>195.60367559950708</c:v>
                      </c:pt>
                      <c:pt idx="247">
                        <c:v>194.66802663831658</c:v>
                      </c:pt>
                      <c:pt idx="248">
                        <c:v>193.7249109366854</c:v>
                      </c:pt>
                      <c:pt idx="249">
                        <c:v>192.77442280539776</c:v>
                      </c:pt>
                      <c:pt idx="250">
                        <c:v>191.81665729247479</c:v>
                      </c:pt>
                      <c:pt idx="251">
                        <c:v>190.85171017366957</c:v>
                      </c:pt>
                      <c:pt idx="252">
                        <c:v>189.87967794288983</c:v>
                      </c:pt>
                      <c:pt idx="253">
                        <c:v>188.90065780254872</c:v>
                      </c:pt>
                      <c:pt idx="254">
                        <c:v>187.91474765384433</c:v>
                      </c:pt>
                      <c:pt idx="255">
                        <c:v>186.92204608697006</c:v>
                      </c:pt>
                      <c:pt idx="256">
                        <c:v>185.9226523712552</c:v>
                      </c:pt>
                      <c:pt idx="257">
                        <c:v>184.91666644523863</c:v>
                      </c:pt>
                      <c:pt idx="258">
                        <c:v>183.90418890667453</c:v>
                      </c:pt>
                      <c:pt idx="259">
                        <c:v>182.88532100247312</c:v>
                      </c:pt>
                      <c:pt idx="260">
                        <c:v>181.86016461857571</c:v>
                      </c:pt>
                      <c:pt idx="261">
                        <c:v>180.82882226976642</c:v>
                      </c:pt>
                      <c:pt idx="262">
                        <c:v>179.79139708942063</c:v>
                      </c:pt>
                      <c:pt idx="263">
                        <c:v>178.74799281919195</c:v>
                      </c:pt>
                      <c:pt idx="264">
                        <c:v>177.69871379863778</c:v>
                      </c:pt>
                      <c:pt idx="265">
                        <c:v>176.64366495478592</c:v>
                      </c:pt>
                      <c:pt idx="266">
                        <c:v>175.58295179164142</c:v>
                      </c:pt>
                      <c:pt idx="267">
                        <c:v>174.51668037963677</c:v>
                      </c:pt>
                      <c:pt idx="268">
                        <c:v>173.44495734502453</c:v>
                      </c:pt>
                      <c:pt idx="269">
                        <c:v>172.36788985921515</c:v>
                      </c:pt>
                      <c:pt idx="270">
                        <c:v>171.28558562805958</c:v>
                      </c:pt>
                      <c:pt idx="271">
                        <c:v>170.19815288107907</c:v>
                      </c:pt>
                      <c:pt idx="272">
                        <c:v>169.10570036064206</c:v>
                      </c:pt>
                      <c:pt idx="273">
                        <c:v>168.00833731109034</c:v>
                      </c:pt>
                      <c:pt idx="274">
                        <c:v>166.90617346781426</c:v>
                      </c:pt>
                      <c:pt idx="275">
                        <c:v>165.79931904627981</c:v>
                      </c:pt>
                      <c:pt idx="276">
                        <c:v>164.68788473100668</c:v>
                      </c:pt>
                      <c:pt idx="277">
                        <c:v>163.57198166450019</c:v>
                      </c:pt>
                      <c:pt idx="278">
                        <c:v>162.45172143613718</c:v>
                      </c:pt>
                      <c:pt idx="279">
                        <c:v>161.3272160710068</c:v>
                      </c:pt>
                      <c:pt idx="280">
                        <c:v>160.19857801870862</c:v>
                      </c:pt>
                      <c:pt idx="281">
                        <c:v>159.06592014210719</c:v>
                      </c:pt>
                      <c:pt idx="282">
                        <c:v>157.92935570604647</c:v>
                      </c:pt>
                      <c:pt idx="283">
                        <c:v>156.78899836602275</c:v>
                      </c:pt>
                      <c:pt idx="284">
                        <c:v>155.64496215681987</c:v>
                      </c:pt>
                      <c:pt idx="285">
                        <c:v>154.49736148110532</c:v>
                      </c:pt>
                      <c:pt idx="286">
                        <c:v>153.34631109799042</c:v>
                      </c:pt>
                      <c:pt idx="287">
                        <c:v>152.19192611155415</c:v>
                      </c:pt>
                      <c:pt idx="288">
                        <c:v>151.03432195933331</c:v>
                      </c:pt>
                      <c:pt idx="289">
                        <c:v>149.87361440077831</c:v>
                      </c:pt>
                      <c:pt idx="290">
                        <c:v>148.7099195056779</c:v>
                      </c:pt>
                      <c:pt idx="291">
                        <c:v>147.54335364255169</c:v>
                      </c:pt>
                      <c:pt idx="292">
                        <c:v>146.37403346701404</c:v>
                      </c:pt>
                      <c:pt idx="293">
                        <c:v>145.20207591010791</c:v>
                      </c:pt>
                      <c:pt idx="294">
                        <c:v>144.02759816661245</c:v>
                      </c:pt>
                      <c:pt idx="295">
                        <c:v>142.85071768332324</c:v>
                      </c:pt>
                      <c:pt idx="296">
                        <c:v>141.67155214730795</c:v>
                      </c:pt>
                      <c:pt idx="297">
                        <c:v>140.49021947413743</c:v>
                      </c:pt>
                      <c:pt idx="298">
                        <c:v>139.3068377960947</c:v>
                      </c:pt>
                      <c:pt idx="299">
                        <c:v>138.12152545036128</c:v>
                      </c:pt>
                      <c:pt idx="300">
                        <c:v>136.93440096718408</c:v>
                      </c:pt>
                      <c:pt idx="301">
                        <c:v>135.74558305802211</c:v>
                      </c:pt>
                      <c:pt idx="302">
                        <c:v>134.55519060367556</c:v>
                      </c:pt>
                      <c:pt idx="303">
                        <c:v>133.36334264239801</c:v>
                      </c:pt>
                      <c:pt idx="304">
                        <c:v>132.17015835799222</c:v>
                      </c:pt>
                      <c:pt idx="305">
                        <c:v>130.97575706789246</c:v>
                      </c:pt>
                      <c:pt idx="306">
                        <c:v>129.78025821123231</c:v>
                      </c:pt>
                      <c:pt idx="307">
                        <c:v>128.58378133690124</c:v>
                      </c:pt>
                      <c:pt idx="308">
                        <c:v>127.38644609158958</c:v>
                      </c:pt>
                      <c:pt idx="309">
                        <c:v>126.18837220782416</c:v>
                      </c:pt>
                      <c:pt idx="310">
                        <c:v>124.98967949199486</c:v>
                      </c:pt>
                      <c:pt idx="311">
                        <c:v>123.79048781237447</c:v>
                      </c:pt>
                      <c:pt idx="312">
                        <c:v>122.59091708713152</c:v>
                      </c:pt>
                      <c:pt idx="313">
                        <c:v>121.39108727233899</c:v>
                      </c:pt>
                      <c:pt idx="314">
                        <c:v>120.19111834997842</c:v>
                      </c:pt>
                      <c:pt idx="315">
                        <c:v>118.99113031594217</c:v>
                      </c:pt>
                      <c:pt idx="316">
                        <c:v>117.79124316803355</c:v>
                      </c:pt>
                      <c:pt idx="317">
                        <c:v>116.59157689396754</c:v>
                      </c:pt>
                      <c:pt idx="318">
                        <c:v>115.39225145937175</c:v>
                      </c:pt>
                      <c:pt idx="319">
                        <c:v>114.1933867957903</c:v>
                      </c:pt>
                      <c:pt idx="320">
                        <c:v>112.99510278869039</c:v>
                      </c:pt>
                      <c:pt idx="321">
                        <c:v>111.79751926547426</c:v>
                      </c:pt>
                      <c:pt idx="322">
                        <c:v>110.60075598349616</c:v>
                      </c:pt>
                      <c:pt idx="323">
                        <c:v>109.40493261808709</c:v>
                      </c:pt>
                      <c:pt idx="324">
                        <c:v>108.21016875058696</c:v>
                      </c:pt>
                      <c:pt idx="325">
                        <c:v>107.016583856387</c:v>
                      </c:pt>
                      <c:pt idx="326">
                        <c:v>105.82429729298191</c:v>
                      </c:pt>
                      <c:pt idx="327">
                        <c:v>104.63342828803444</c:v>
                      </c:pt>
                      <c:pt idx="328">
                        <c:v>103.44409592745278</c:v>
                      </c:pt>
                      <c:pt idx="329">
                        <c:v>102.25641914348178</c:v>
                      </c:pt>
                      <c:pt idx="330">
                        <c:v>101.07051670281021</c:v>
                      </c:pt>
                      <c:pt idx="331">
                        <c:v>99.886507194693806</c:v>
                      </c:pt>
                      <c:pt idx="332">
                        <c:v>98.704509019096776</c:v>
                      </c:pt>
                      <c:pt idx="333">
                        <c:v>97.524640374851629</c:v>
                      </c:pt>
                      <c:pt idx="334">
                        <c:v>96.347019247839626</c:v>
                      </c:pt>
                      <c:pt idx="335">
                        <c:v>95.171763399192031</c:v>
                      </c:pt>
                      <c:pt idx="336">
                        <c:v>93.998990353514444</c:v>
                      </c:pt>
                      <c:pt idx="337">
                        <c:v>92.828817387134023</c:v>
                      </c:pt>
                      <c:pt idx="338">
                        <c:v>91.661361516372367</c:v>
                      </c:pt>
                      <c:pt idx="339">
                        <c:v>90.496739485843563</c:v>
                      </c:pt>
                      <c:pt idx="340">
                        <c:v>89.335067756780262</c:v>
                      </c:pt>
                      <c:pt idx="341">
                        <c:v>88.176462495387199</c:v>
                      </c:pt>
                      <c:pt idx="342">
                        <c:v>87.021039561225109</c:v>
                      </c:pt>
                      <c:pt idx="343">
                        <c:v>85.868914495624495</c:v>
                      </c:pt>
                      <c:pt idx="344">
                        <c:v>84.720202510131884</c:v>
                      </c:pt>
                      <c:pt idx="345">
                        <c:v>83.575018474988482</c:v>
                      </c:pt>
                      <c:pt idx="346">
                        <c:v>82.43347690764358</c:v>
                      </c:pt>
                      <c:pt idx="347">
                        <c:v>81.295691961302524</c:v>
                      </c:pt>
                      <c:pt idx="348">
                        <c:v>80.161777413511913</c:v>
                      </c:pt>
                      <c:pt idx="349">
                        <c:v>79.031846654781489</c:v>
                      </c:pt>
                      <c:pt idx="350">
                        <c:v>77.906012677245627</c:v>
                      </c:pt>
                      <c:pt idx="351">
                        <c:v>76.784388063363821</c:v>
                      </c:pt>
                      <c:pt idx="352">
                        <c:v>75.667084974662743</c:v>
                      </c:pt>
                      <c:pt idx="353">
                        <c:v>74.554215140520284</c:v>
                      </c:pt>
                      <c:pt idx="354">
                        <c:v>73.445889846992372</c:v>
                      </c:pt>
                      <c:pt idx="355">
                        <c:v>72.342219925684816</c:v>
                      </c:pt>
                      <c:pt idx="356">
                        <c:v>71.243315742669978</c:v>
                      </c:pt>
                      <c:pt idx="357">
                        <c:v>70.149287187450497</c:v>
                      </c:pt>
                      <c:pt idx="358">
                        <c:v>69.060243661970091</c:v>
                      </c:pt>
                      <c:pt idx="359">
                        <c:v>67.97629406967387</c:v>
                      </c:pt>
                      <c:pt idx="360">
                        <c:v>66.897546804617704</c:v>
                      </c:pt>
                      <c:pt idx="361">
                        <c:v>65.824109740629225</c:v>
                      </c:pt>
                      <c:pt idx="362">
                        <c:v>64.756090220520207</c:v>
                      </c:pt>
                      <c:pt idx="363">
                        <c:v>63.693595045352744</c:v>
                      </c:pt>
                      <c:pt idx="364">
                        <c:v>62.636730463758859</c:v>
                      </c:pt>
                      <c:pt idx="365">
                        <c:v>61.585602161316075</c:v>
                      </c:pt>
                      <c:pt idx="366">
                        <c:v>60.540315249978612</c:v>
                      </c:pt>
                      <c:pt idx="367">
                        <c:v>59.500974257566625</c:v>
                      </c:pt>
                      <c:pt idx="368">
                        <c:v>58.467683117313143</c:v>
                      </c:pt>
                      <c:pt idx="369">
                        <c:v>57.44054515747122</c:v>
                      </c:pt>
                      <c:pt idx="370">
                        <c:v>56.419663090980791</c:v>
                      </c:pt>
                      <c:pt idx="371">
                        <c:v>55.405139005197881</c:v>
                      </c:pt>
                      <c:pt idx="372">
                        <c:v>54.397074351685546</c:v>
                      </c:pt>
                      <c:pt idx="373">
                        <c:v>53.395569936069137</c:v>
                      </c:pt>
                      <c:pt idx="374">
                        <c:v>52.400725907955604</c:v>
                      </c:pt>
                      <c:pt idx="375">
                        <c:v>51.412641750918752</c:v>
                      </c:pt>
                      <c:pt idx="376">
                        <c:v>50.431416272550862</c:v>
                      </c:pt>
                      <c:pt idx="377">
                        <c:v>49.457147594582068</c:v>
                      </c:pt>
                      <c:pt idx="378">
                        <c:v>48.489933143068328</c:v>
                      </c:pt>
                      <c:pt idx="379">
                        <c:v>47.529869638648734</c:v>
                      </c:pt>
                      <c:pt idx="380">
                        <c:v>46.577053086873732</c:v>
                      </c:pt>
                      <c:pt idx="381">
                        <c:v>45.631578768604413</c:v>
                      </c:pt>
                      <c:pt idx="382">
                        <c:v>44.693541230484797</c:v>
                      </c:pt>
                      <c:pt idx="383">
                        <c:v>43.76303427548693</c:v>
                      </c:pt>
                      <c:pt idx="384">
                        <c:v>42.840150953530937</c:v>
                      </c:pt>
                      <c:pt idx="385">
                        <c:v>41.924983552179924</c:v>
                      </c:pt>
                      <c:pt idx="386">
                        <c:v>41.017623587411407</c:v>
                      </c:pt>
                      <c:pt idx="387">
                        <c:v>40.118161794465692</c:v>
                      </c:pt>
                      <c:pt idx="388">
                        <c:v>39.2266881187726</c:v>
                      </c:pt>
                      <c:pt idx="389">
                        <c:v>38.34329170695672</c:v>
                      </c:pt>
                      <c:pt idx="390">
                        <c:v>37.468060897923152</c:v>
                      </c:pt>
                      <c:pt idx="391">
                        <c:v>36.601083214023362</c:v>
                      </c:pt>
                      <c:pt idx="392">
                        <c:v>35.742445352303349</c:v>
                      </c:pt>
                      <c:pt idx="393">
                        <c:v>34.892233175833667</c:v>
                      </c:pt>
                      <c:pt idx="394">
                        <c:v>34.050531705123532</c:v>
                      </c:pt>
                      <c:pt idx="395">
                        <c:v>33.217425109618546</c:v>
                      </c:pt>
                      <c:pt idx="396">
                        <c:v>32.392996699284055</c:v>
                      </c:pt>
                      <c:pt idx="397">
                        <c:v>31.577328916273999</c:v>
                      </c:pt>
                      <c:pt idx="398">
                        <c:v>30.770503326687049</c:v>
                      </c:pt>
                      <c:pt idx="399">
                        <c:v>29.972600612409721</c:v>
                      </c:pt>
                      <c:pt idx="400">
                        <c:v>29.183700563048617</c:v>
                      </c:pt>
                      <c:pt idx="401">
                        <c:v>28.403882067951201</c:v>
                      </c:pt>
                      <c:pt idx="402">
                        <c:v>27.633223108317139</c:v>
                      </c:pt>
                      <c:pt idx="403">
                        <c:v>26.871800749400123</c:v>
                      </c:pt>
                      <c:pt idx="404">
                        <c:v>26.119691132801663</c:v>
                      </c:pt>
                      <c:pt idx="405">
                        <c:v>25.376969468856601</c:v>
                      </c:pt>
                      <c:pt idx="406">
                        <c:v>24.643710029112384</c:v>
                      </c:pt>
                      <c:pt idx="407">
                        <c:v>23.919986138901876</c:v>
                      </c:pt>
                      <c:pt idx="408">
                        <c:v>23.205870170011138</c:v>
                      </c:pt>
                      <c:pt idx="409">
                        <c:v>22.501433533441883</c:v>
                      </c:pt>
                      <c:pt idx="410">
                        <c:v>21.806746672270776</c:v>
                      </c:pt>
                      <c:pt idx="411">
                        <c:v>21.121879054604904</c:v>
                      </c:pt>
                      <c:pt idx="412">
                        <c:v>20.44689916663549</c:v>
                      </c:pt>
                      <c:pt idx="413">
                        <c:v>19.781874505788778</c:v>
                      </c:pt>
                      <c:pt idx="414">
                        <c:v>19.126871573976658</c:v>
                      </c:pt>
                      <c:pt idx="415">
                        <c:v>18.481955870946422</c:v>
                      </c:pt>
                      <c:pt idx="416">
                        <c:v>17.847191887731071</c:v>
                      </c:pt>
                      <c:pt idx="417">
                        <c:v>17.222643100199861</c:v>
                      </c:pt>
                      <c:pt idx="418">
                        <c:v>16.608371962711132</c:v>
                      </c:pt>
                      <c:pt idx="419">
                        <c:v>16.004439901866689</c:v>
                      </c:pt>
                      <c:pt idx="420">
                        <c:v>15.410907310369424</c:v>
                      </c:pt>
                      <c:pt idx="421">
                        <c:v>14.827833540983832</c:v>
                      </c:pt>
                      <c:pt idx="422">
                        <c:v>14.255276900600961</c:v>
                      </c:pt>
                      <c:pt idx="423">
                        <c:v>13.693294644407672</c:v>
                      </c:pt>
                      <c:pt idx="424">
                        <c:v>13.141942970161381</c:v>
                      </c:pt>
                      <c:pt idx="425">
                        <c:v>12.60127701256998</c:v>
                      </c:pt>
                      <c:pt idx="426">
                        <c:v>12.071350837778681</c:v>
                      </c:pt>
                      <c:pt idx="427">
                        <c:v>11.552217437963364</c:v>
                      </c:pt>
                      <c:pt idx="428">
                        <c:v>11.043928726031353</c:v>
                      </c:pt>
                      <c:pt idx="429">
                        <c:v>10.546535530430361</c:v>
                      </c:pt>
                      <c:pt idx="430">
                        <c:v>10.060087590065407</c:v>
                      </c:pt>
                      <c:pt idx="431">
                        <c:v>9.5846335493251615</c:v>
                      </c:pt>
                      <c:pt idx="432">
                        <c:v>9.120220953217455</c:v>
                      </c:pt>
                      <c:pt idx="433">
                        <c:v>8.6668962426149392</c:v>
                      </c:pt>
                      <c:pt idx="434">
                        <c:v>8.2247047496108934</c:v>
                      </c:pt>
                      <c:pt idx="435">
                        <c:v>7.7936906929861181</c:v>
                      </c:pt>
                      <c:pt idx="436">
                        <c:v>7.3738971737870571</c:v>
                      </c:pt>
                      <c:pt idx="437">
                        <c:v>6.9653661710158872</c:v>
                      </c:pt>
                      <c:pt idx="438">
                        <c:v>6.5681385374324037</c:v>
                      </c:pt>
                      <c:pt idx="439">
                        <c:v>6.1822539954689262</c:v>
                      </c:pt>
                      <c:pt idx="440">
                        <c:v>5.8077511332580798</c:v>
                      </c:pt>
                      <c:pt idx="441">
                        <c:v>5.444667400774037</c:v>
                      </c:pt>
                      <c:pt idx="442">
                        <c:v>5.093039106087474</c:v>
                      </c:pt>
                      <c:pt idx="443">
                        <c:v>4.752901411734797</c:v>
                      </c:pt>
                      <c:pt idx="444">
                        <c:v>4.4242883312020069</c:v>
                      </c:pt>
                      <c:pt idx="445">
                        <c:v>4.1072327255233461</c:v>
                      </c:pt>
                      <c:pt idx="446">
                        <c:v>3.8017662999951369</c:v>
                      </c:pt>
                      <c:pt idx="447">
                        <c:v>3.5079196010053977</c:v>
                      </c:pt>
                      <c:pt idx="448">
                        <c:v>3.2257220129791335</c:v>
                      </c:pt>
                      <c:pt idx="449">
                        <c:v>2.9552017554400152</c:v>
                      </c:pt>
                      <c:pt idx="450">
                        <c:v>2.6963858801883589</c:v>
                      </c:pt>
                      <c:pt idx="451">
                        <c:v>2.4493002685959766</c:v>
                      </c:pt>
                      <c:pt idx="452">
                        <c:v>2.2139696290181661</c:v>
                      </c:pt>
                      <c:pt idx="453">
                        <c:v>1.9904174943227133</c:v>
                      </c:pt>
                      <c:pt idx="454">
                        <c:v>1.7786662195368592</c:v>
                      </c:pt>
                      <c:pt idx="455">
                        <c:v>1.5787369796116195</c:v>
                      </c:pt>
                      <c:pt idx="456">
                        <c:v>1.390649767304339</c:v>
                      </c:pt>
                      <c:pt idx="457">
                        <c:v>1.2144233911795226</c:v>
                      </c:pt>
                      <c:pt idx="458">
                        <c:v>1.0500754737279578</c:v>
                      </c:pt>
                      <c:pt idx="459">
                        <c:v>0.89762244960442672</c:v>
                      </c:pt>
                      <c:pt idx="460">
                        <c:v>0.75707956398427712</c:v>
                      </c:pt>
                      <c:pt idx="461">
                        <c:v>0.62846087103892501</c:v>
                      </c:pt>
                      <c:pt idx="462">
                        <c:v>0.51177923253055724</c:v>
                      </c:pt>
                      <c:pt idx="463">
                        <c:v>0.40704631652573653</c:v>
                      </c:pt>
                      <c:pt idx="464">
                        <c:v>0.31427259622880399</c:v>
                      </c:pt>
                      <c:pt idx="465">
                        <c:v>0.23346734893446808</c:v>
                      </c:pt>
                      <c:pt idx="466">
                        <c:v>0.1646386551001342</c:v>
                      </c:pt>
                      <c:pt idx="467">
                        <c:v>0.10779339753781869</c:v>
                      </c:pt>
                      <c:pt idx="468">
                        <c:v>6.2937260725917099E-2</c:v>
                      </c:pt>
                      <c:pt idx="469">
                        <c:v>3.0074730240727376E-2</c:v>
                      </c:pt>
                      <c:pt idx="470">
                        <c:v>9.2090923078984588E-3</c:v>
                      </c:pt>
                      <c:pt idx="471">
                        <c:v>3.424334738468815E-4</c:v>
                      </c:pt>
                      <c:pt idx="472">
                        <c:v>3.4756403970561678E-3</c:v>
                      </c:pt>
                      <c:pt idx="473">
                        <c:v>1.860839975947215E-2</c:v>
                      </c:pt>
                      <c:pt idx="474">
                        <c:v>4.5739198297752637E-2</c:v>
                      </c:pt>
                      <c:pt idx="475">
                        <c:v>8.4865322954641442E-2</c:v>
                      </c:pt>
                      <c:pt idx="476">
                        <c:v>0.13598286115029623</c:v>
                      </c:pt>
                      <c:pt idx="477">
                        <c:v>0.19908670117348493</c:v>
                      </c:pt>
                      <c:pt idx="478">
                        <c:v>0.274170532692807</c:v>
                      </c:pt>
                      <c:pt idx="479">
                        <c:v>0.36122684738765543</c:v>
                      </c:pt>
                      <c:pt idx="480">
                        <c:v>0.46024693969911823</c:v>
                      </c:pt>
                      <c:pt idx="481">
                        <c:v>0.57122090770047862</c:v>
                      </c:pt>
                      <c:pt idx="482">
                        <c:v>0.69413765408744155</c:v>
                      </c:pt>
                      <c:pt idx="483">
                        <c:v>0.82898488728775988</c:v>
                      </c:pt>
                      <c:pt idx="484">
                        <c:v>0.97574912269048752</c:v>
                      </c:pt>
                      <c:pt idx="485">
                        <c:v>1.1344156839944048</c:v>
                      </c:pt>
                      <c:pt idx="486">
                        <c:v>1.3049687046756304</c:v>
                      </c:pt>
                      <c:pt idx="487">
                        <c:v>1.4873911295741635</c:v>
                      </c:pt>
                      <c:pt idx="488">
                        <c:v>1.6816647165995562</c:v>
                      </c:pt>
                      <c:pt idx="489">
                        <c:v>1.8877700385550185</c:v>
                      </c:pt>
                      <c:pt idx="490">
                        <c:v>2.1056864850800991</c:v>
                      </c:pt>
                      <c:pt idx="491">
                        <c:v>2.3353922647117287</c:v>
                      </c:pt>
                      <c:pt idx="492">
                        <c:v>2.5768644070633826</c:v>
                      </c:pt>
                      <c:pt idx="493">
                        <c:v>2.8300787651220389</c:v>
                      </c:pt>
                      <c:pt idx="494">
                        <c:v>3.0950100176629149</c:v>
                      </c:pt>
                      <c:pt idx="495">
                        <c:v>3.3716316717815005</c:v>
                      </c:pt>
                      <c:pt idx="496">
                        <c:v>3.6599160655429444</c:v>
                      </c:pt>
                      <c:pt idx="497">
                        <c:v>3.9598343707480694</c:v>
                      </c:pt>
                      <c:pt idx="498">
                        <c:v>4.2713565958163429</c:v>
                      </c:pt>
                      <c:pt idx="499">
                        <c:v>4.5944515887847928</c:v>
                      </c:pt>
                      <c:pt idx="500">
                        <c:v>4.9290870404233829</c:v>
                      </c:pt>
                      <c:pt idx="501">
                        <c:v>5.2752294874658219</c:v>
                      </c:pt>
                      <c:pt idx="502">
                        <c:v>5.6328443159558788</c:v>
                      </c:pt>
                      <c:pt idx="503">
                        <c:v>6.0018957647087063</c:v>
                      </c:pt>
                      <c:pt idx="504">
                        <c:v>6.3823469288869319</c:v>
                      </c:pt>
                      <c:pt idx="505">
                        <c:v>6.7741597636912161</c:v>
                      </c:pt>
                      <c:pt idx="506">
                        <c:v>7.1772950881645556</c:v>
                      </c:pt>
                      <c:pt idx="507">
                        <c:v>7.5917125891105286</c:v>
                      </c:pt>
                      <c:pt idx="508">
                        <c:v>8.0173708251242886</c:v>
                      </c:pt>
                      <c:pt idx="509">
                        <c:v>8.4542272307369899</c:v>
                      </c:pt>
                      <c:pt idx="510">
                        <c:v>8.9022381206721093</c:v>
                      </c:pt>
                      <c:pt idx="511">
                        <c:v>9.3613586942140472</c:v>
                      </c:pt>
                      <c:pt idx="512">
                        <c:v>9.8315430396879719</c:v>
                      </c:pt>
                      <c:pt idx="513">
                        <c:v>10.312744139051162</c:v>
                      </c:pt>
                      <c:pt idx="514">
                        <c:v>10.804913872594724</c:v>
                      </c:pt>
                      <c:pt idx="515">
                        <c:v>11.308003023755461</c:v>
                      </c:pt>
                      <c:pt idx="516">
                        <c:v>11.821961284037428</c:v>
                      </c:pt>
                      <c:pt idx="517">
                        <c:v>12.346737258042907</c:v>
                      </c:pt>
                      <c:pt idx="518">
                        <c:v>12.882278468611844</c:v>
                      </c:pt>
                      <c:pt idx="519">
                        <c:v>13.428531362069492</c:v>
                      </c:pt>
                      <c:pt idx="520">
                        <c:v>13.985441313581617</c:v>
                      </c:pt>
                      <c:pt idx="521">
                        <c:v>14.552952632617206</c:v>
                      </c:pt>
                      <c:pt idx="522">
                        <c:v>15.131008568517316</c:v>
                      </c:pt>
                      <c:pt idx="523">
                        <c:v>15.719551316170069</c:v>
                      </c:pt>
                      <c:pt idx="524">
                        <c:v>16.318522021791068</c:v>
                      </c:pt>
                      <c:pt idx="525">
                        <c:v>16.927860788808957</c:v>
                      </c:pt>
                      <c:pt idx="526">
                        <c:v>17.547506683854806</c:v>
                      </c:pt>
                      <c:pt idx="527">
                        <c:v>18.177397742855447</c:v>
                      </c:pt>
                      <c:pt idx="528">
                        <c:v>18.817470977229988</c:v>
                      </c:pt>
                      <c:pt idx="529">
                        <c:v>19.467662380188273</c:v>
                      </c:pt>
                      <c:pt idx="530">
                        <c:v>20.127906933131854</c:v>
                      </c:pt>
                      <c:pt idx="531">
                        <c:v>20.798138612155654</c:v>
                      </c:pt>
                      <c:pt idx="532">
                        <c:v>21.478290394650358</c:v>
                      </c:pt>
                      <c:pt idx="533">
                        <c:v>22.168294266004381</c:v>
                      </c:pt>
                      <c:pt idx="534">
                        <c:v>22.868081226405664</c:v>
                      </c:pt>
                      <c:pt idx="535">
                        <c:v>23.57758129774129</c:v>
                      </c:pt>
                      <c:pt idx="536">
                        <c:v>24.296723530595486</c:v>
                      </c:pt>
                      <c:pt idx="537">
                        <c:v>25.025436011344084</c:v>
                      </c:pt>
                      <c:pt idx="538">
                        <c:v>25.763645869346334</c:v>
                      </c:pt>
                      <c:pt idx="539">
                        <c:v>26.51127928423162</c:v>
                      </c:pt>
                      <c:pt idx="540">
                        <c:v>27.268261493281543</c:v>
                      </c:pt>
                      <c:pt idx="541">
                        <c:v>28.034516798905869</c:v>
                      </c:pt>
                      <c:pt idx="542">
                        <c:v>28.809968576212682</c:v>
                      </c:pt>
                      <c:pt idx="543">
                        <c:v>29.594539280670418</c:v>
                      </c:pt>
                      <c:pt idx="544">
                        <c:v>30.388150455862529</c:v>
                      </c:pt>
                      <c:pt idx="545">
                        <c:v>31.190722741332678</c:v>
                      </c:pt>
                      <c:pt idx="546">
                        <c:v>32.002175880521222</c:v>
                      </c:pt>
                      <c:pt idx="547">
                        <c:v>32.822428728790427</c:v>
                      </c:pt>
                      <c:pt idx="548">
                        <c:v>33.651399261539098</c:v>
                      </c:pt>
                      <c:pt idx="549">
                        <c:v>34.489004582404618</c:v>
                      </c:pt>
                      <c:pt idx="550">
                        <c:v>35.335160931552963</c:v>
                      </c:pt>
                      <c:pt idx="551">
                        <c:v>36.18978369405437</c:v>
                      </c:pt>
                      <c:pt idx="552">
                        <c:v>37.052787408344756</c:v>
                      </c:pt>
                      <c:pt idx="553">
                        <c:v>37.924085774771925</c:v>
                      </c:pt>
                      <c:pt idx="554">
                        <c:v>38.803591664225166</c:v>
                      </c:pt>
                      <c:pt idx="555">
                        <c:v>39.691217126848557</c:v>
                      </c:pt>
                      <c:pt idx="556">
                        <c:v>40.586873400835486</c:v>
                      </c:pt>
                      <c:pt idx="557">
                        <c:v>41.490470921305032</c:v>
                      </c:pt>
                      <c:pt idx="558">
                        <c:v>42.401919329257993</c:v>
                      </c:pt>
                      <c:pt idx="559">
                        <c:v>43.321127480613157</c:v>
                      </c:pt>
                      <c:pt idx="560">
                        <c:v>44.24800345532141</c:v>
                      </c:pt>
                      <c:pt idx="561">
                        <c:v>45.182454566557766</c:v>
                      </c:pt>
                      <c:pt idx="562">
                        <c:v>46.124387369989648</c:v>
                      </c:pt>
                      <c:pt idx="563">
                        <c:v>47.073707673121703</c:v>
                      </c:pt>
                      <c:pt idx="564">
                        <c:v>48.030320544714741</c:v>
                      </c:pt>
                      <c:pt idx="565">
                        <c:v>48.994130324278871</c:v>
                      </c:pt>
                      <c:pt idx="566">
                        <c:v>49.965040631639127</c:v>
                      </c:pt>
                      <c:pt idx="567">
                        <c:v>50.942954376573937</c:v>
                      </c:pt>
                      <c:pt idx="568">
                        <c:v>51.927773768523764</c:v>
                      </c:pt>
                      <c:pt idx="569">
                        <c:v>52.919400326370152</c:v>
                      </c:pt>
                      <c:pt idx="570">
                        <c:v>53.917734888283491</c:v>
                      </c:pt>
                      <c:pt idx="571">
                        <c:v>54.922677621639622</c:v>
                      </c:pt>
                      <c:pt idx="572">
                        <c:v>55.934128033002693</c:v>
                      </c:pt>
                      <c:pt idx="573">
                        <c:v>56.951984978174487</c:v>
                      </c:pt>
                      <c:pt idx="574">
                        <c:v>57.976146672308545</c:v>
                      </c:pt>
                      <c:pt idx="575">
                        <c:v>59.006510700088995</c:v>
                      </c:pt>
                      <c:pt idx="576">
                        <c:v>60.042974025971709</c:v>
                      </c:pt>
                      <c:pt idx="577">
                        <c:v>61.08543300448779</c:v>
                      </c:pt>
                      <c:pt idx="578">
                        <c:v>62.133783390608215</c:v>
                      </c:pt>
                      <c:pt idx="579">
                        <c:v>63.187920350167794</c:v>
                      </c:pt>
                      <c:pt idx="580">
                        <c:v>64.24773847034912</c:v>
                      </c:pt>
                      <c:pt idx="581">
                        <c:v>65.31313177022335</c:v>
                      </c:pt>
                      <c:pt idx="582">
                        <c:v>66.383993711348396</c:v>
                      </c:pt>
                      <c:pt idx="583">
                        <c:v>67.460217208422364</c:v>
                      </c:pt>
                      <c:pt idx="584">
                        <c:v>68.5416946399925</c:v>
                      </c:pt>
                      <c:pt idx="585">
                        <c:v>69.62831785921685</c:v>
                      </c:pt>
                      <c:pt idx="586">
                        <c:v>70.719978204679094</c:v>
                      </c:pt>
                      <c:pt idx="587">
                        <c:v>71.816566511254251</c:v>
                      </c:pt>
                      <c:pt idx="588">
                        <c:v>72.91797312102554</c:v>
                      </c:pt>
                      <c:pt idx="589">
                        <c:v>74.024087894249845</c:v>
                      </c:pt>
                      <c:pt idx="590">
                        <c:v>75.134800220371687</c:v>
                      </c:pt>
                      <c:pt idx="591">
                        <c:v>76.249999029083838</c:v>
                      </c:pt>
                      <c:pt idx="592">
                        <c:v>77.369572801434884</c:v>
                      </c:pt>
                      <c:pt idx="593">
                        <c:v>78.49340958098054</c:v>
                      </c:pt>
                      <c:pt idx="594">
                        <c:v>79.621396984979498</c:v>
                      </c:pt>
                      <c:pt idx="595">
                        <c:v>80.753422215631133</c:v>
                      </c:pt>
                      <c:pt idx="596">
                        <c:v>81.889372071355822</c:v>
                      </c:pt>
                      <c:pt idx="597">
                        <c:v>83.02913295811463</c:v>
                      </c:pt>
                      <c:pt idx="598">
                        <c:v>84.172590900768768</c:v>
                      </c:pt>
                      <c:pt idx="599">
                        <c:v>85.319631554476672</c:v>
                      </c:pt>
                      <c:pt idx="600">
                        <c:v>86.470140216128897</c:v>
                      </c:pt>
                      <c:pt idx="601">
                        <c:v>87.624001835818063</c:v>
                      </c:pt>
                      <c:pt idx="602">
                        <c:v>88.781101028343727</c:v>
                      </c:pt>
                      <c:pt idx="603">
                        <c:v>89.941322084751008</c:v>
                      </c:pt>
                      <c:pt idx="604">
                        <c:v>91.104548983900898</c:v>
                      </c:pt>
                      <c:pt idx="605">
                        <c:v>92.270665404072929</c:v>
                      </c:pt>
                      <c:pt idx="606">
                        <c:v>93.439554734596854</c:v>
                      </c:pt>
                      <c:pt idx="607">
                        <c:v>94.61110008751379</c:v>
                      </c:pt>
                      <c:pt idx="608">
                        <c:v>95.785184309264537</c:v>
                      </c:pt>
                      <c:pt idx="609">
                        <c:v>96.961689992405397</c:v>
                      </c:pt>
                      <c:pt idx="610">
                        <c:v>98.140499487348492</c:v>
                      </c:pt>
                      <c:pt idx="611">
                        <c:v>99.321494914126774</c:v>
                      </c:pt>
                      <c:pt idx="612">
                        <c:v>100.5045581741815</c:v>
                      </c:pt>
                      <c:pt idx="613">
                        <c:v>101.68957096217267</c:v>
                      </c:pt>
                      <c:pt idx="614">
                        <c:v>102.87641477780898</c:v>
                      </c:pt>
                      <c:pt idx="615">
                        <c:v>104.06497093769799</c:v>
                      </c:pt>
                      <c:pt idx="616">
                        <c:v>105.25512058721399</c:v>
                      </c:pt>
                      <c:pt idx="617">
                        <c:v>106.44674471238392</c:v>
                      </c:pt>
                      <c:pt idx="618">
                        <c:v>107.63972415178826</c:v>
                      </c:pt>
                      <c:pt idx="619">
                        <c:v>108.83393960847734</c:v>
                      </c:pt>
                      <c:pt idx="620">
                        <c:v>110.02927166190044</c:v>
                      </c:pt>
                      <c:pt idx="621">
                        <c:v>111.22560077984843</c:v>
                      </c:pt>
                      <c:pt idx="622">
                        <c:v>112.42280733040647</c:v>
                      </c:pt>
                      <c:pt idx="623">
                        <c:v>113.62077159391727</c:v>
                      </c:pt>
                      <c:pt idx="624">
                        <c:v>114.81937377495255</c:v>
                      </c:pt>
                      <c:pt idx="625">
                        <c:v>116.01849401429318</c:v>
                      </c:pt>
                      <c:pt idx="626">
                        <c:v>117.21801240091446</c:v>
                      </c:pt>
                      <c:pt idx="627">
                        <c:v>118.41780898397734</c:v>
                      </c:pt>
                      <c:pt idx="628">
                        <c:v>119.61776378482344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B2E0-436F-AEE9-4D410B1D1F32}"/>
                  </c:ext>
                </c:extLst>
              </c15:ser>
            </c15:filteredLineSeries>
          </c:ext>
        </c:extLst>
      </c:lineChart>
      <c:catAx>
        <c:axId val="412422144"/>
        <c:scaling>
          <c:orientation val="minMax"/>
        </c:scaling>
        <c:delete val="1"/>
        <c:axPos val="b"/>
        <c:majorTickMark val="out"/>
        <c:minorTickMark val="none"/>
        <c:tickLblPos val="nextTo"/>
        <c:crossAx val="412424112"/>
        <c:crosses val="autoZero"/>
        <c:auto val="1"/>
        <c:lblAlgn val="ctr"/>
        <c:lblOffset val="100"/>
        <c:noMultiLvlLbl val="0"/>
      </c:catAx>
      <c:valAx>
        <c:axId val="412424112"/>
        <c:scaling>
          <c:orientation val="minMax"/>
          <c:max val="245"/>
          <c:min val="-5"/>
        </c:scaling>
        <c:delete val="1"/>
        <c:axPos val="l"/>
        <c:numFmt formatCode="General" sourceLinked="1"/>
        <c:majorTickMark val="out"/>
        <c:minorTickMark val="none"/>
        <c:tickLblPos val="nextTo"/>
        <c:crossAx val="412422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903C-5720-4BE7-A28A-679E9FB2154F}" type="datetimeFigureOut">
              <a:rPr lang="de-DE" smtClean="0"/>
              <a:t>30.07.2020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1F2C9-9ACE-40DC-AE7C-F2561AA4AD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7591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903C-5720-4BE7-A28A-679E9FB2154F}" type="datetimeFigureOut">
              <a:rPr lang="de-DE" smtClean="0"/>
              <a:t>30.07.2020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1F2C9-9ACE-40DC-AE7C-F2561AA4AD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1095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903C-5720-4BE7-A28A-679E9FB2154F}" type="datetimeFigureOut">
              <a:rPr lang="de-DE" smtClean="0"/>
              <a:t>30.07.2020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1F2C9-9ACE-40DC-AE7C-F2561AA4AD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5796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903C-5720-4BE7-A28A-679E9FB2154F}" type="datetimeFigureOut">
              <a:rPr lang="de-DE" smtClean="0"/>
              <a:t>30.07.2020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1F2C9-9ACE-40DC-AE7C-F2561AA4AD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0615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903C-5720-4BE7-A28A-679E9FB2154F}" type="datetimeFigureOut">
              <a:rPr lang="de-DE" smtClean="0"/>
              <a:t>30.07.2020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1F2C9-9ACE-40DC-AE7C-F2561AA4AD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4573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903C-5720-4BE7-A28A-679E9FB2154F}" type="datetimeFigureOut">
              <a:rPr lang="de-DE" smtClean="0"/>
              <a:t>30.07.2020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1F2C9-9ACE-40DC-AE7C-F2561AA4AD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9497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903C-5720-4BE7-A28A-679E9FB2154F}" type="datetimeFigureOut">
              <a:rPr lang="de-DE" smtClean="0"/>
              <a:t>30.07.2020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1F2C9-9ACE-40DC-AE7C-F2561AA4AD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468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903C-5720-4BE7-A28A-679E9FB2154F}" type="datetimeFigureOut">
              <a:rPr lang="de-DE" smtClean="0"/>
              <a:t>30.07.2020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1F2C9-9ACE-40DC-AE7C-F2561AA4AD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3274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903C-5720-4BE7-A28A-679E9FB2154F}" type="datetimeFigureOut">
              <a:rPr lang="de-DE" smtClean="0"/>
              <a:t>30.07.2020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1F2C9-9ACE-40DC-AE7C-F2561AA4AD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9542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903C-5720-4BE7-A28A-679E9FB2154F}" type="datetimeFigureOut">
              <a:rPr lang="de-DE" smtClean="0"/>
              <a:t>30.07.2020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1F2C9-9ACE-40DC-AE7C-F2561AA4AD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3080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903C-5720-4BE7-A28A-679E9FB2154F}" type="datetimeFigureOut">
              <a:rPr lang="de-DE" smtClean="0"/>
              <a:t>30.07.2020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1F2C9-9ACE-40DC-AE7C-F2561AA4AD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5865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D903C-5720-4BE7-A28A-679E9FB2154F}" type="datetimeFigureOut">
              <a:rPr lang="de-DE" smtClean="0"/>
              <a:t>30.07.2020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1F2C9-9ACE-40DC-AE7C-F2561AA4AD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02529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/>
          <p:cNvGrpSpPr/>
          <p:nvPr/>
        </p:nvGrpSpPr>
        <p:grpSpPr>
          <a:xfrm>
            <a:off x="5340000" y="2718720"/>
            <a:ext cx="1512000" cy="1512000"/>
            <a:chOff x="5340000" y="2718720"/>
            <a:chExt cx="1512000" cy="1512000"/>
          </a:xfrm>
        </p:grpSpPr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E3CE4C43-7441-4B0E-A32D-D2A534C1CC49}"/>
                </a:ext>
              </a:extLst>
            </p:cNvPr>
            <p:cNvGrpSpPr/>
            <p:nvPr/>
          </p:nvGrpSpPr>
          <p:grpSpPr>
            <a:xfrm>
              <a:off x="5626200" y="2806868"/>
              <a:ext cx="939600" cy="1335705"/>
              <a:chOff x="5628640" y="2377775"/>
              <a:chExt cx="939600" cy="1335705"/>
            </a:xfrm>
          </p:grpSpPr>
          <p:grpSp>
            <p:nvGrpSpPr>
              <p:cNvPr id="3" name="Gruppieren 2"/>
              <p:cNvGrpSpPr/>
              <p:nvPr/>
            </p:nvGrpSpPr>
            <p:grpSpPr>
              <a:xfrm>
                <a:off x="5646000" y="2729740"/>
                <a:ext cx="900000" cy="900000"/>
                <a:chOff x="4503888" y="1624840"/>
                <a:chExt cx="3336946" cy="3420120"/>
              </a:xfrm>
            </p:grpSpPr>
            <p:sp>
              <p:nvSpPr>
                <p:cNvPr id="62" name="Ellipse 61"/>
                <p:cNvSpPr/>
                <p:nvPr/>
              </p:nvSpPr>
              <p:spPr>
                <a:xfrm rot="16200000">
                  <a:off x="4503888" y="4464192"/>
                  <a:ext cx="580768" cy="580768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tIns="0" bIns="0"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3" name="Ellipse 62"/>
                <p:cNvSpPr/>
                <p:nvPr/>
              </p:nvSpPr>
              <p:spPr>
                <a:xfrm rot="16200000">
                  <a:off x="4503888" y="2569490"/>
                  <a:ext cx="580768" cy="580768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tIns="0" bIns="0"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4" name="Ellipse 63"/>
                <p:cNvSpPr/>
                <p:nvPr/>
              </p:nvSpPr>
              <p:spPr>
                <a:xfrm rot="16200000">
                  <a:off x="4503888" y="1624840"/>
                  <a:ext cx="580768" cy="580768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tIns="0" bIns="0"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5" name="Ellipse 64"/>
                <p:cNvSpPr/>
                <p:nvPr/>
              </p:nvSpPr>
              <p:spPr>
                <a:xfrm rot="16200000">
                  <a:off x="5931093" y="4038525"/>
                  <a:ext cx="580768" cy="580768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tIns="0" bIns="0"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6" name="Ellipse 65"/>
                <p:cNvSpPr/>
                <p:nvPr/>
              </p:nvSpPr>
              <p:spPr>
                <a:xfrm rot="16200000">
                  <a:off x="5931093" y="2143823"/>
                  <a:ext cx="580768" cy="580768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tIns="0" bIns="0"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7" name="Ellipse 66"/>
                <p:cNvSpPr/>
                <p:nvPr/>
              </p:nvSpPr>
              <p:spPr>
                <a:xfrm rot="16200000">
                  <a:off x="7260066" y="3615696"/>
                  <a:ext cx="580768" cy="580768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tIns="0" bIns="0"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8" name="Ellipse 67"/>
                <p:cNvSpPr/>
                <p:nvPr/>
              </p:nvSpPr>
              <p:spPr>
                <a:xfrm rot="16200000">
                  <a:off x="7260066" y="2665643"/>
                  <a:ext cx="580768" cy="580768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tIns="0" bIns="0"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74" name="Gerade Verbindung mit Pfeil 73"/>
                <p:cNvCxnSpPr>
                  <a:stCxn id="62" idx="4"/>
                  <a:endCxn id="65" idx="0"/>
                </p:cNvCxnSpPr>
                <p:nvPr/>
              </p:nvCxnSpPr>
              <p:spPr>
                <a:xfrm rot="16200000">
                  <a:off x="5295041" y="4118524"/>
                  <a:ext cx="425667" cy="846437"/>
                </a:xfrm>
                <a:prstGeom prst="straightConnector1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Gerade Verbindung mit Pfeil 74"/>
                <p:cNvCxnSpPr>
                  <a:stCxn id="63" idx="4"/>
                  <a:endCxn id="65" idx="0"/>
                </p:cNvCxnSpPr>
                <p:nvPr/>
              </p:nvCxnSpPr>
              <p:spPr>
                <a:xfrm rot="16200000" flipH="1">
                  <a:off x="4773356" y="3171173"/>
                  <a:ext cx="1469036" cy="846437"/>
                </a:xfrm>
                <a:prstGeom prst="straightConnector1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Gerade Verbindung mit Pfeil 75"/>
                <p:cNvCxnSpPr>
                  <a:stCxn id="64" idx="4"/>
                  <a:endCxn id="66" idx="0"/>
                </p:cNvCxnSpPr>
                <p:nvPr/>
              </p:nvCxnSpPr>
              <p:spPr>
                <a:xfrm rot="16200000" flipH="1">
                  <a:off x="5248383" y="1751497"/>
                  <a:ext cx="518983" cy="846437"/>
                </a:xfrm>
                <a:prstGeom prst="straightConnector1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Gerade Verbindung mit Pfeil 76"/>
                <p:cNvCxnSpPr>
                  <a:stCxn id="65" idx="4"/>
                  <a:endCxn id="68" idx="0"/>
                </p:cNvCxnSpPr>
                <p:nvPr/>
              </p:nvCxnSpPr>
              <p:spPr>
                <a:xfrm rot="16200000">
                  <a:off x="6199522" y="3268366"/>
                  <a:ext cx="1372882" cy="748205"/>
                </a:xfrm>
                <a:prstGeom prst="straightConnector1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Gerade Verbindung mit Pfeil 77"/>
                <p:cNvCxnSpPr>
                  <a:stCxn id="66" idx="4"/>
                  <a:endCxn id="67" idx="0"/>
                </p:cNvCxnSpPr>
                <p:nvPr/>
              </p:nvCxnSpPr>
              <p:spPr>
                <a:xfrm rot="16200000" flipH="1">
                  <a:off x="6150026" y="2796041"/>
                  <a:ext cx="1471874" cy="748205"/>
                </a:xfrm>
                <a:prstGeom prst="straightConnector1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5AFA251F-368D-4F3A-9B62-95E6FC2B494E}"/>
                  </a:ext>
                </a:extLst>
              </p:cNvPr>
              <p:cNvSpPr txBox="1"/>
              <p:nvPr/>
            </p:nvSpPr>
            <p:spPr>
              <a:xfrm>
                <a:off x="5661301" y="2377775"/>
                <a:ext cx="87427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de-DE" sz="1600" dirty="0" err="1">
                    <a:latin typeface="Arial Rounded MT Bold" panose="020F0704030504030204" pitchFamily="34" charset="0"/>
                  </a:rPr>
                  <a:t>Pruning</a:t>
                </a:r>
                <a:endParaRPr lang="en-US" dirty="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AE3C33A2-87E8-4411-B382-9123F21C6D71}"/>
                  </a:ext>
                </a:extLst>
              </p:cNvPr>
              <p:cNvSpPr/>
              <p:nvPr/>
            </p:nvSpPr>
            <p:spPr>
              <a:xfrm>
                <a:off x="5628640" y="2377775"/>
                <a:ext cx="939600" cy="133570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" name="Rechteck 3"/>
            <p:cNvSpPr/>
            <p:nvPr/>
          </p:nvSpPr>
          <p:spPr>
            <a:xfrm>
              <a:off x="5340000" y="2718720"/>
              <a:ext cx="1512000" cy="151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" name="Gruppieren 5"/>
          <p:cNvGrpSpPr/>
          <p:nvPr/>
        </p:nvGrpSpPr>
        <p:grpSpPr>
          <a:xfrm>
            <a:off x="8791860" y="2676719"/>
            <a:ext cx="1512000" cy="1512000"/>
            <a:chOff x="5340000" y="2673000"/>
            <a:chExt cx="1512000" cy="1512000"/>
          </a:xfrm>
        </p:grpSpPr>
        <p:grpSp>
          <p:nvGrpSpPr>
            <p:cNvPr id="18" name="Gruppieren 17"/>
            <p:cNvGrpSpPr>
              <a:grpSpLocks noChangeAspect="1"/>
            </p:cNvGrpSpPr>
            <p:nvPr/>
          </p:nvGrpSpPr>
          <p:grpSpPr>
            <a:xfrm>
              <a:off x="5466000" y="2806868"/>
              <a:ext cx="1260000" cy="1284382"/>
              <a:chOff x="1732086" y="-634228"/>
              <a:chExt cx="6740460" cy="6870891"/>
            </a:xfrm>
          </p:grpSpPr>
          <p:graphicFrame>
            <p:nvGraphicFramePr>
              <p:cNvPr id="19" name="Diagramm 18">
                <a:extLst>
                  <a:ext uri="{FF2B5EF4-FFF2-40B4-BE49-F238E27FC236}">
                    <a16:creationId xmlns:a16="http://schemas.microsoft.com/office/drawing/2014/main" id="{7F6AD181-BA9D-4154-BC59-547829F899C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20455139"/>
                  </p:ext>
                </p:extLst>
              </p:nvPr>
            </p:nvGraphicFramePr>
            <p:xfrm>
              <a:off x="1732086" y="1537494"/>
              <a:ext cx="6740460" cy="4699169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5AFA251F-368D-4F3A-9B62-95E6FC2B494E}"/>
                  </a:ext>
                </a:extLst>
              </p:cNvPr>
              <p:cNvSpPr txBox="1"/>
              <p:nvPr/>
            </p:nvSpPr>
            <p:spPr>
              <a:xfrm>
                <a:off x="1732086" y="-634228"/>
                <a:ext cx="6740460" cy="112415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noAutofit/>
              </a:bodyPr>
              <a:lstStyle/>
              <a:p>
                <a:pPr algn="ctr"/>
                <a:r>
                  <a:rPr lang="de-DE" sz="1600" dirty="0" err="1" smtClean="0">
                    <a:latin typeface="Arial Rounded MT Bold" panose="020F0704030504030204" pitchFamily="34" charset="0"/>
                  </a:rPr>
                  <a:t>Quantization</a:t>
                </a:r>
                <a:endParaRPr lang="en-US" sz="4400" dirty="0">
                  <a:latin typeface="Arial Rounded MT Bold" panose="020F0704030504030204" pitchFamily="34" charset="0"/>
                </a:endParaRPr>
              </a:p>
            </p:txBody>
          </p:sp>
        </p:grpSp>
        <p:sp>
          <p:nvSpPr>
            <p:cNvPr id="23" name="Rechteck 22"/>
            <p:cNvSpPr/>
            <p:nvPr/>
          </p:nvSpPr>
          <p:spPr>
            <a:xfrm>
              <a:off x="5340000" y="2673000"/>
              <a:ext cx="1512000" cy="151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191967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Datenbank">
            <a:extLst>
              <a:ext uri="{FF2B5EF4-FFF2-40B4-BE49-F238E27FC236}">
                <a16:creationId xmlns:a16="http://schemas.microsoft.com/office/drawing/2014/main" id="{9014D656-53CE-40F2-8A90-00343E6C9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124547" y="2139518"/>
            <a:ext cx="1862091" cy="186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151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5D7ED5-691B-4AD6-9F05-6E8EAA0EC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4" descr="Schloss">
            <a:extLst>
              <a:ext uri="{FF2B5EF4-FFF2-40B4-BE49-F238E27FC236}">
                <a16:creationId xmlns:a16="http://schemas.microsoft.com/office/drawing/2014/main" id="{BBDC899D-2FCE-4B4C-9FD0-935215F240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930490" y="3544094"/>
            <a:ext cx="1622710" cy="1622710"/>
          </a:xfrm>
        </p:spPr>
      </p:pic>
    </p:spTree>
    <p:extLst>
      <p:ext uri="{BB962C8B-B14F-4D97-AF65-F5344CB8AC3E}">
        <p14:creationId xmlns:p14="http://schemas.microsoft.com/office/powerpoint/2010/main" val="2373084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10A7DE1C-4C22-4282-9CF0-6B891F4BCFCA}"/>
              </a:ext>
            </a:extLst>
          </p:cNvPr>
          <p:cNvGrpSpPr/>
          <p:nvPr/>
        </p:nvGrpSpPr>
        <p:grpSpPr>
          <a:xfrm>
            <a:off x="2833498" y="2799000"/>
            <a:ext cx="1326121" cy="1260000"/>
            <a:chOff x="3000659" y="2799000"/>
            <a:chExt cx="1326121" cy="1260000"/>
          </a:xfrm>
          <a:solidFill>
            <a:schemeClr val="tx1"/>
          </a:solidFill>
        </p:grpSpPr>
        <p:sp>
          <p:nvSpPr>
            <p:cNvPr id="5" name="Pfeil: Chevron 4">
              <a:extLst>
                <a:ext uri="{FF2B5EF4-FFF2-40B4-BE49-F238E27FC236}">
                  <a16:creationId xmlns:a16="http://schemas.microsoft.com/office/drawing/2014/main" id="{3565BC72-1B2D-4EA8-AF91-E879FEE1310E}"/>
                </a:ext>
              </a:extLst>
            </p:cNvPr>
            <p:cNvSpPr/>
            <p:nvPr/>
          </p:nvSpPr>
          <p:spPr>
            <a:xfrm>
              <a:off x="3426780" y="2799000"/>
              <a:ext cx="900000" cy="126000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E699836D-01B3-4312-A5FA-E23F629C8E47}"/>
                </a:ext>
              </a:extLst>
            </p:cNvPr>
            <p:cNvSpPr/>
            <p:nvPr/>
          </p:nvSpPr>
          <p:spPr>
            <a:xfrm>
              <a:off x="3000659" y="3249000"/>
              <a:ext cx="99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7A00132B-8FB4-4508-9772-CEF9479085F9}"/>
              </a:ext>
            </a:extLst>
          </p:cNvPr>
          <p:cNvGrpSpPr/>
          <p:nvPr/>
        </p:nvGrpSpPr>
        <p:grpSpPr>
          <a:xfrm>
            <a:off x="7448640" y="2318046"/>
            <a:ext cx="1440000" cy="1861907"/>
            <a:chOff x="5376000" y="2233280"/>
            <a:chExt cx="1440000" cy="1861907"/>
          </a:xfrm>
          <a:solidFill>
            <a:schemeClr val="tx1"/>
          </a:solidFill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AC9DDF28-7EB9-4004-906D-D4B2F92AEB92}"/>
                </a:ext>
              </a:extLst>
            </p:cNvPr>
            <p:cNvSpPr/>
            <p:nvPr/>
          </p:nvSpPr>
          <p:spPr>
            <a:xfrm rot="16200000" flipH="1">
              <a:off x="5916000" y="3195187"/>
              <a:ext cx="360000" cy="14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0C11E894-DDA7-44B2-934E-77D5103D301E}"/>
                </a:ext>
              </a:extLst>
            </p:cNvPr>
            <p:cNvGrpSpPr/>
            <p:nvPr/>
          </p:nvGrpSpPr>
          <p:grpSpPr>
            <a:xfrm rot="16200000" flipH="1">
              <a:off x="5432942" y="2266341"/>
              <a:ext cx="1326121" cy="1260000"/>
              <a:chOff x="3000659" y="2799000"/>
              <a:chExt cx="1326121" cy="1260000"/>
            </a:xfrm>
            <a:grpFill/>
          </p:grpSpPr>
          <p:sp>
            <p:nvSpPr>
              <p:cNvPr id="17" name="Pfeil: Chevron 16">
                <a:extLst>
                  <a:ext uri="{FF2B5EF4-FFF2-40B4-BE49-F238E27FC236}">
                    <a16:creationId xmlns:a16="http://schemas.microsoft.com/office/drawing/2014/main" id="{B5513DBB-1708-4BDA-A796-76C87B068101}"/>
                  </a:ext>
                </a:extLst>
              </p:cNvPr>
              <p:cNvSpPr/>
              <p:nvPr/>
            </p:nvSpPr>
            <p:spPr>
              <a:xfrm>
                <a:off x="3426780" y="2799000"/>
                <a:ext cx="900000" cy="126000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DED2E093-3627-43FE-A9CB-3D666E007397}"/>
                  </a:ext>
                </a:extLst>
              </p:cNvPr>
              <p:cNvSpPr/>
              <p:nvPr/>
            </p:nvSpPr>
            <p:spPr>
              <a:xfrm>
                <a:off x="3000659" y="3249000"/>
                <a:ext cx="990000" cy="36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10A7DE1C-4C22-4282-9CF0-6B891F4BCFCA}"/>
              </a:ext>
            </a:extLst>
          </p:cNvPr>
          <p:cNvGrpSpPr/>
          <p:nvPr/>
        </p:nvGrpSpPr>
        <p:grpSpPr>
          <a:xfrm flipH="1">
            <a:off x="5047679" y="2799000"/>
            <a:ext cx="1326121" cy="1260000"/>
            <a:chOff x="3000659" y="2799000"/>
            <a:chExt cx="1326121" cy="1260000"/>
          </a:xfrm>
          <a:solidFill>
            <a:schemeClr val="tx1"/>
          </a:solidFill>
        </p:grpSpPr>
        <p:sp>
          <p:nvSpPr>
            <p:cNvPr id="21" name="Pfeil: Chevron 4">
              <a:extLst>
                <a:ext uri="{FF2B5EF4-FFF2-40B4-BE49-F238E27FC236}">
                  <a16:creationId xmlns:a16="http://schemas.microsoft.com/office/drawing/2014/main" id="{3565BC72-1B2D-4EA8-AF91-E879FEE1310E}"/>
                </a:ext>
              </a:extLst>
            </p:cNvPr>
            <p:cNvSpPr/>
            <p:nvPr/>
          </p:nvSpPr>
          <p:spPr>
            <a:xfrm>
              <a:off x="3426780" y="2799000"/>
              <a:ext cx="900000" cy="126000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E699836D-01B3-4312-A5FA-E23F629C8E47}"/>
                </a:ext>
              </a:extLst>
            </p:cNvPr>
            <p:cNvSpPr/>
            <p:nvPr/>
          </p:nvSpPr>
          <p:spPr>
            <a:xfrm>
              <a:off x="3000659" y="3249000"/>
              <a:ext cx="99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36299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</Words>
  <Application>Microsoft Office PowerPoint</Application>
  <PresentationFormat>Breitbild</PresentationFormat>
  <Paragraphs>2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Arial Rounded MT Bold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</vt:vector>
  </TitlesOfParts>
  <Company>Hahn-Schickard-Gesellschaft für angewandte Forschung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Konegen</dc:creator>
  <cp:lastModifiedBy>Daniel Konegen</cp:lastModifiedBy>
  <cp:revision>17</cp:revision>
  <dcterms:created xsi:type="dcterms:W3CDTF">2020-06-16T07:56:59Z</dcterms:created>
  <dcterms:modified xsi:type="dcterms:W3CDTF">2020-07-30T08:17:42Z</dcterms:modified>
</cp:coreProperties>
</file>