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94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50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3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30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37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03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3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0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45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30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EC4D-881D-49D9-96DC-4A50E5093F85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81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7EC4D-881D-49D9-96DC-4A50E5093F85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BDEC-C7FC-4004-9B97-A84E7C028E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0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E475680-6962-403C-A89A-5637622C8EA0}"/>
              </a:ext>
            </a:extLst>
          </p:cNvPr>
          <p:cNvGrpSpPr/>
          <p:nvPr/>
        </p:nvGrpSpPr>
        <p:grpSpPr>
          <a:xfrm>
            <a:off x="5011353" y="2352215"/>
            <a:ext cx="2153569" cy="2153569"/>
            <a:chOff x="5011353" y="2352215"/>
            <a:chExt cx="2153569" cy="2153569"/>
          </a:xfrm>
        </p:grpSpPr>
        <p:pic>
          <p:nvPicPr>
            <p:cNvPr id="3" name="Grafik 2" descr="Aktualisieren">
              <a:extLst>
                <a:ext uri="{FF2B5EF4-FFF2-40B4-BE49-F238E27FC236}">
                  <a16:creationId xmlns:a16="http://schemas.microsoft.com/office/drawing/2014/main" id="{73099691-2129-4493-9E95-C45B23067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5011353" y="2352215"/>
              <a:ext cx="2153569" cy="2153569"/>
            </a:xfrm>
            <a:prstGeom prst="rect">
              <a:avLst/>
            </a:prstGeom>
          </p:spPr>
        </p:pic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7453932" y="2845708"/>
                <a:ext cx="377004" cy="612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781A1E8-DB45-4F81-BDE7-4DBC7EA63FB9}"/>
              </a:ext>
            </a:extLst>
          </p:cNvPr>
          <p:cNvGrpSpPr/>
          <p:nvPr/>
        </p:nvGrpSpPr>
        <p:grpSpPr>
          <a:xfrm>
            <a:off x="2275887" y="2626984"/>
            <a:ext cx="878400" cy="1517703"/>
            <a:chOff x="2275887" y="2626984"/>
            <a:chExt cx="878400" cy="1517703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0AC940FD-964F-4C4A-BEAB-82C232A8A7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75887" y="3275326"/>
              <a:ext cx="878400" cy="869361"/>
              <a:chOff x="7146653" y="2509469"/>
              <a:chExt cx="1549264" cy="1533321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5054C9B-631B-458F-AD8A-78249867B022}"/>
                  </a:ext>
                </a:extLst>
              </p:cNvPr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7F90F19-CA0F-4F33-B4FF-93E2C6AF51D4}"/>
                  </a:ext>
                </a:extLst>
              </p:cNvPr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0C6E7CE0-0D51-476B-B232-7E644B1EE71A}"/>
                  </a:ext>
                </a:extLst>
              </p:cNvPr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01F58F1-907B-477D-8A0F-7D8E126996B6}"/>
                  </a:ext>
                </a:extLst>
              </p:cNvPr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4DDDCCDC-65D3-4954-9728-BBEDD24583D2}"/>
                  </a:ext>
                </a:extLst>
              </p:cNvPr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B0F187F-8FE3-4E5D-A596-F95816A744F7}"/>
                  </a:ext>
                </a:extLst>
              </p:cNvPr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BBC3E891-61E7-4222-8DEC-BBD6EDA0D460}"/>
                  </a:ext>
                </a:extLst>
              </p:cNvPr>
              <p:cNvCxnSpPr>
                <a:stCxn id="31" idx="7"/>
                <a:endCxn id="2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E7AB6ACF-7D4F-481A-942B-2D70977CDB43}"/>
                  </a:ext>
                </a:extLst>
              </p:cNvPr>
              <p:cNvCxnSpPr>
                <a:stCxn id="28" idx="2"/>
                <a:endCxn id="26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3BD8F3E7-0F8E-4F3B-835F-247F563EBFA9}"/>
                  </a:ext>
                </a:extLst>
              </p:cNvPr>
              <p:cNvCxnSpPr>
                <a:stCxn id="28" idx="1"/>
                <a:endCxn id="2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4391C4A6-BC90-45D9-8625-5EA2435B7FC4}"/>
                  </a:ext>
                </a:extLst>
              </p:cNvPr>
              <p:cNvCxnSpPr>
                <a:stCxn id="29" idx="3"/>
                <a:endCxn id="30" idx="7"/>
              </p:cNvCxnSpPr>
              <p:nvPr/>
            </p:nvCxnSpPr>
            <p:spPr>
              <a:xfrm flipH="1">
                <a:off x="7453932" y="2845708"/>
                <a:ext cx="377004" cy="612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DE37CEF1-950C-4E10-AE6B-A9F34F9806FF}"/>
                  </a:ext>
                </a:extLst>
              </p:cNvPr>
              <p:cNvCxnSpPr>
                <a:stCxn id="30" idx="5"/>
                <a:endCxn id="3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AB8915E1-C319-464B-976E-8416F93F5880}"/>
                  </a:ext>
                </a:extLst>
              </p:cNvPr>
              <p:cNvCxnSpPr>
                <a:stCxn id="31" idx="0"/>
                <a:endCxn id="26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788C0A2C-C7CA-4A70-A443-A7BEBC47614F}"/>
                  </a:ext>
                </a:extLst>
              </p:cNvPr>
              <p:cNvCxnSpPr>
                <a:stCxn id="31" idx="1"/>
                <a:endCxn id="2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7DAD46D4-58FE-4681-BBB9-E77A79415009}"/>
                  </a:ext>
                </a:extLst>
              </p:cNvPr>
              <p:cNvCxnSpPr>
                <a:stCxn id="26" idx="1"/>
                <a:endCxn id="2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6470F492-226E-4629-8DA6-5CE71E7F3C22}"/>
                  </a:ext>
                </a:extLst>
              </p:cNvPr>
              <p:cNvCxnSpPr>
                <a:stCxn id="29" idx="2"/>
                <a:endCxn id="2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Pfeil: nach oben 3">
              <a:extLst>
                <a:ext uri="{FF2B5EF4-FFF2-40B4-BE49-F238E27FC236}">
                  <a16:creationId xmlns:a16="http://schemas.microsoft.com/office/drawing/2014/main" id="{831D58A6-5F9C-49E2-9FCB-7324A3B26862}"/>
                </a:ext>
              </a:extLst>
            </p:cNvPr>
            <p:cNvSpPr/>
            <p:nvPr/>
          </p:nvSpPr>
          <p:spPr>
            <a:xfrm rot="10800000">
              <a:off x="2385875" y="2626984"/>
              <a:ext cx="665826" cy="54194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9544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156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031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020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846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653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7453932" y="2845708"/>
                <a:ext cx="377004" cy="612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4839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6E7C6-189A-497B-9CAE-D3CA13A9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 als farbig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5374C-35FA-494E-86F5-926505116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6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sp>
          <p:nvSpPr>
            <p:cNvPr id="5" name="Ellipse 4"/>
            <p:cNvSpPr/>
            <p:nvPr/>
          </p:nvSpPr>
          <p:spPr>
            <a:xfrm rot="352134">
              <a:off x="5996514" y="3285232"/>
              <a:ext cx="204112" cy="204113"/>
            </a:xfrm>
            <a:prstGeom prst="ellipse">
              <a:avLst/>
            </a:prstGeom>
            <a:no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45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246953"/>
              <a:chOff x="7745823" y="3022552"/>
              <a:chExt cx="950094" cy="435559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98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sp>
          <p:nvSpPr>
            <p:cNvPr id="5" name="Ellipse 4"/>
            <p:cNvSpPr/>
            <p:nvPr/>
          </p:nvSpPr>
          <p:spPr>
            <a:xfrm rot="352134">
              <a:off x="5996514" y="3285232"/>
              <a:ext cx="204112" cy="2041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556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246953"/>
              <a:chOff x="7745823" y="3022552"/>
              <a:chExt cx="950094" cy="435559"/>
            </a:xfrm>
          </p:grpSpPr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522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9"/>
              <a:ext cx="538683" cy="578454"/>
              <a:chOff x="7745823" y="3022552"/>
              <a:chExt cx="950094" cy="1020238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7" name="Gerader Verbinder 16"/>
              <p:cNvCxnSpPr>
                <a:cxnSpLocks/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65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578454"/>
              <a:chOff x="7745823" y="3022552"/>
              <a:chExt cx="950094" cy="1020238"/>
            </a:xfrm>
          </p:grpSpPr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9166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5"/>
              <a:ext cx="538683" cy="578453"/>
              <a:chOff x="7745823" y="3022552"/>
              <a:chExt cx="950094" cy="1020238"/>
            </a:xfrm>
          </p:grpSpPr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330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09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7100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00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852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186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2994320"/>
              <a:ext cx="874668" cy="869361"/>
              <a:chOff x="7153235" y="2509469"/>
              <a:chExt cx="1542682" cy="1533321"/>
            </a:xfrm>
          </p:grpSpPr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47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246953"/>
              <a:chOff x="7745823" y="3022552"/>
              <a:chExt cx="950094" cy="435559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71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rgbClr val="2A82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4833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4585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56800" y="2994320"/>
              <a:ext cx="878400" cy="869361"/>
              <a:chOff x="7146653" y="2509469"/>
              <a:chExt cx="1549264" cy="1533321"/>
            </a:xfrm>
          </p:grpSpPr>
          <p:cxnSp>
            <p:nvCxnSpPr>
              <p:cNvPr id="19" name="Gerader Verbinder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7453932" y="2845708"/>
                <a:ext cx="377004" cy="612721"/>
              </a:xfrm>
              <a:prstGeom prst="line">
                <a:avLst/>
              </a:prstGeom>
              <a:ln w="38100">
                <a:solidFill>
                  <a:srgbClr val="2A82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 rot="20686386">
                <a:off x="7740318" y="2509469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146653" y="3405708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8" idx="1"/>
                <a:endCxn id="9" idx="5"/>
              </p:cNvCxnSpPr>
              <p:nvPr/>
            </p:nvCxnSpPr>
            <p:spPr>
              <a:xfrm flipH="1" flipV="1">
                <a:off x="8076557" y="2778851"/>
                <a:ext cx="330201" cy="3561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stCxn id="10" idx="5"/>
                <a:endCxn id="11" idx="2"/>
              </p:cNvCxnSpPr>
              <p:nvPr/>
            </p:nvCxnSpPr>
            <p:spPr>
              <a:xfrm>
                <a:off x="7453932" y="3712987"/>
                <a:ext cx="313954" cy="158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7409160" y="3078566"/>
                <a:ext cx="404988" cy="663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stCxn id="9" idx="2"/>
                <a:endCxn id="7" idx="7"/>
              </p:cNvCxnSpPr>
              <p:nvPr/>
            </p:nvCxnSpPr>
            <p:spPr>
              <a:xfrm flipH="1">
                <a:off x="7496438" y="2736745"/>
                <a:ext cx="250199" cy="1026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38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ieren 132"/>
          <p:cNvGrpSpPr>
            <a:grpSpLocks noChangeAspect="1"/>
          </p:cNvGrpSpPr>
          <p:nvPr/>
        </p:nvGrpSpPr>
        <p:grpSpPr>
          <a:xfrm>
            <a:off x="5656800" y="2994320"/>
            <a:ext cx="878400" cy="869361"/>
            <a:chOff x="7146653" y="2509469"/>
            <a:chExt cx="1549264" cy="1533321"/>
          </a:xfrm>
        </p:grpSpPr>
        <p:sp>
          <p:nvSpPr>
            <p:cNvPr id="5" name="Ellipse 4"/>
            <p:cNvSpPr/>
            <p:nvPr/>
          </p:nvSpPr>
          <p:spPr>
            <a:xfrm rot="352134">
              <a:off x="7745823" y="3022552"/>
              <a:ext cx="360000" cy="360000"/>
            </a:xfrm>
            <a:prstGeom prst="ellipse">
              <a:avLst/>
            </a:prstGeom>
            <a:no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" name="Ellipse 6"/>
            <p:cNvSpPr/>
            <p:nvPr/>
          </p:nvSpPr>
          <p:spPr>
            <a:xfrm rot="1203084">
              <a:off x="7153235" y="2735363"/>
              <a:ext cx="360000" cy="360000"/>
            </a:xfrm>
            <a:prstGeom prst="ellipse">
              <a:avLst/>
            </a:prstGeom>
            <a:no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" name="Ellipse 7"/>
            <p:cNvSpPr/>
            <p:nvPr/>
          </p:nvSpPr>
          <p:spPr>
            <a:xfrm rot="460048">
              <a:off x="8335917" y="3098111"/>
              <a:ext cx="360000" cy="360000"/>
            </a:xfrm>
            <a:prstGeom prst="ellipse">
              <a:avLst/>
            </a:prstGeom>
            <a:no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" name="Ellipse 8"/>
            <p:cNvSpPr/>
            <p:nvPr/>
          </p:nvSpPr>
          <p:spPr>
            <a:xfrm rot="20686386">
              <a:off x="7740318" y="2509469"/>
              <a:ext cx="360000" cy="360000"/>
            </a:xfrm>
            <a:prstGeom prst="ellipse">
              <a:avLst/>
            </a:prstGeom>
            <a:no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7146653" y="3405708"/>
              <a:ext cx="360000" cy="360000"/>
            </a:xfrm>
            <a:prstGeom prst="ellipse">
              <a:avLst/>
            </a:prstGeom>
            <a:no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 rot="21427267">
              <a:off x="7767659" y="3682790"/>
              <a:ext cx="360000" cy="360000"/>
            </a:xfrm>
            <a:prstGeom prst="ellipse">
              <a:avLst/>
            </a:prstGeom>
            <a:noFill/>
            <a:ln w="38100">
              <a:solidFill>
                <a:srgbClr val="2A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3" name="Gerader Verbinder 12"/>
            <p:cNvCxnSpPr>
              <a:stCxn id="11" idx="7"/>
              <a:endCxn id="8" idx="3"/>
            </p:cNvCxnSpPr>
            <p:nvPr/>
          </p:nvCxnSpPr>
          <p:spPr>
            <a:xfrm flipV="1">
              <a:off x="8068385" y="3387270"/>
              <a:ext cx="304409" cy="342009"/>
            </a:xfrm>
            <a:prstGeom prst="line">
              <a:avLst/>
            </a:prstGeom>
            <a:ln w="38100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8" idx="2"/>
              <a:endCxn id="5" idx="6"/>
            </p:cNvCxnSpPr>
            <p:nvPr/>
          </p:nvCxnSpPr>
          <p:spPr>
            <a:xfrm flipH="1" flipV="1">
              <a:off x="8104880" y="3220957"/>
              <a:ext cx="232646" cy="33138"/>
            </a:xfrm>
            <a:prstGeom prst="line">
              <a:avLst/>
            </a:prstGeom>
            <a:ln w="38100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8" idx="1"/>
              <a:endCxn id="9" idx="5"/>
            </p:cNvCxnSpPr>
            <p:nvPr/>
          </p:nvCxnSpPr>
          <p:spPr>
            <a:xfrm flipH="1" flipV="1">
              <a:off x="8076557" y="2778851"/>
              <a:ext cx="330201" cy="356137"/>
            </a:xfrm>
            <a:prstGeom prst="line">
              <a:avLst/>
            </a:prstGeom>
            <a:ln w="38100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9" idx="3"/>
              <a:endCxn id="10" idx="7"/>
            </p:cNvCxnSpPr>
            <p:nvPr/>
          </p:nvCxnSpPr>
          <p:spPr>
            <a:xfrm flipH="1">
              <a:off x="7453932" y="2845708"/>
              <a:ext cx="377004" cy="612721"/>
            </a:xfrm>
            <a:prstGeom prst="line">
              <a:avLst/>
            </a:prstGeom>
            <a:ln w="38100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0" idx="5"/>
              <a:endCxn id="11" idx="2"/>
            </p:cNvCxnSpPr>
            <p:nvPr/>
          </p:nvCxnSpPr>
          <p:spPr>
            <a:xfrm>
              <a:off x="7453932" y="3712987"/>
              <a:ext cx="313954" cy="158843"/>
            </a:xfrm>
            <a:prstGeom prst="line">
              <a:avLst/>
            </a:prstGeom>
            <a:ln w="38100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11" idx="0"/>
              <a:endCxn id="5" idx="4"/>
            </p:cNvCxnSpPr>
            <p:nvPr/>
          </p:nvCxnSpPr>
          <p:spPr>
            <a:xfrm flipH="1" flipV="1">
              <a:off x="7907418" y="3381609"/>
              <a:ext cx="31201" cy="301408"/>
            </a:xfrm>
            <a:prstGeom prst="line">
              <a:avLst/>
            </a:prstGeom>
            <a:ln w="38100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1" idx="1"/>
              <a:endCxn id="7" idx="5"/>
            </p:cNvCxnSpPr>
            <p:nvPr/>
          </p:nvCxnSpPr>
          <p:spPr>
            <a:xfrm flipH="1" flipV="1">
              <a:off x="7409160" y="3078566"/>
              <a:ext cx="404988" cy="663498"/>
            </a:xfrm>
            <a:prstGeom prst="line">
              <a:avLst/>
            </a:prstGeom>
            <a:ln w="38100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5" idx="1"/>
              <a:endCxn id="7" idx="6"/>
            </p:cNvCxnSpPr>
            <p:nvPr/>
          </p:nvCxnSpPr>
          <p:spPr>
            <a:xfrm flipH="1" flipV="1">
              <a:off x="7502324" y="2977078"/>
              <a:ext cx="309902" cy="85848"/>
            </a:xfrm>
            <a:prstGeom prst="line">
              <a:avLst/>
            </a:prstGeom>
            <a:ln w="38100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>
              <a:stCxn id="9" idx="2"/>
              <a:endCxn id="7" idx="7"/>
            </p:cNvCxnSpPr>
            <p:nvPr/>
          </p:nvCxnSpPr>
          <p:spPr>
            <a:xfrm flipH="1">
              <a:off x="7496438" y="2736745"/>
              <a:ext cx="250199" cy="102693"/>
            </a:xfrm>
            <a:prstGeom prst="line">
              <a:avLst/>
            </a:prstGeom>
            <a:ln w="38100">
              <a:solidFill>
                <a:srgbClr val="2A82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02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246953"/>
              <a:chOff x="7745823" y="3022552"/>
              <a:chExt cx="950094" cy="435559"/>
            </a:xfrm>
          </p:grpSpPr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31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9"/>
              <a:ext cx="538683" cy="578454"/>
              <a:chOff x="7745823" y="3022552"/>
              <a:chExt cx="950094" cy="1020238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7" name="Gerader Verbinder 16"/>
              <p:cNvCxnSpPr>
                <a:cxnSpLocks/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74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8"/>
              <a:ext cx="538683" cy="578454"/>
              <a:chOff x="7745823" y="3022552"/>
              <a:chExt cx="950094" cy="1020238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58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996515" y="3285225"/>
              <a:ext cx="538683" cy="578453"/>
              <a:chOff x="7745823" y="3022552"/>
              <a:chExt cx="950094" cy="1020238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973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741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3BB4B9B-6697-4D11-BD7B-C02B38643AE3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5556000" y="2889000"/>
            <a:chExt cx="1080000" cy="1080000"/>
          </a:xfrm>
        </p:grpSpPr>
        <p:grpSp>
          <p:nvGrpSpPr>
            <p:cNvPr id="133" name="Gruppieren 132"/>
            <p:cNvGrpSpPr>
              <a:grpSpLocks noChangeAspect="1"/>
            </p:cNvGrpSpPr>
            <p:nvPr/>
          </p:nvGrpSpPr>
          <p:grpSpPr>
            <a:xfrm>
              <a:off x="5660531" y="3122398"/>
              <a:ext cx="874668" cy="741284"/>
              <a:chOff x="7153235" y="2735363"/>
              <a:chExt cx="1542682" cy="1307427"/>
            </a:xfrm>
          </p:grpSpPr>
          <p:sp>
            <p:nvSpPr>
              <p:cNvPr id="5" name="Ellipse 4"/>
              <p:cNvSpPr/>
              <p:nvPr/>
            </p:nvSpPr>
            <p:spPr>
              <a:xfrm rot="352134">
                <a:off x="7745823" y="3022552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 rot="1203084">
                <a:off x="7153235" y="2735363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" name="Ellipse 7"/>
              <p:cNvSpPr/>
              <p:nvPr/>
            </p:nvSpPr>
            <p:spPr>
              <a:xfrm rot="460048">
                <a:off x="8335917" y="3098111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 rot="21427267">
                <a:off x="7767659" y="3682790"/>
                <a:ext cx="360000" cy="36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3" name="Gerader Verbinder 12"/>
              <p:cNvCxnSpPr>
                <a:stCxn id="11" idx="7"/>
                <a:endCxn id="8" idx="3"/>
              </p:cNvCxnSpPr>
              <p:nvPr/>
            </p:nvCxnSpPr>
            <p:spPr>
              <a:xfrm flipV="1">
                <a:off x="8068385" y="3387270"/>
                <a:ext cx="304409" cy="3420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8" idx="2"/>
                <a:endCxn id="5" idx="6"/>
              </p:cNvCxnSpPr>
              <p:nvPr/>
            </p:nvCxnSpPr>
            <p:spPr>
              <a:xfrm flipH="1" flipV="1">
                <a:off x="8104880" y="3220957"/>
                <a:ext cx="232646" cy="331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>
                <a:stCxn id="11" idx="0"/>
                <a:endCxn id="5" idx="4"/>
              </p:cNvCxnSpPr>
              <p:nvPr/>
            </p:nvCxnSpPr>
            <p:spPr>
              <a:xfrm flipH="1" flipV="1">
                <a:off x="7907418" y="3381609"/>
                <a:ext cx="31201" cy="301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stCxn id="5" idx="1"/>
                <a:endCxn id="7" idx="6"/>
              </p:cNvCxnSpPr>
              <p:nvPr/>
            </p:nvCxnSpPr>
            <p:spPr>
              <a:xfrm flipH="1" flipV="1">
                <a:off x="7502324" y="2977078"/>
                <a:ext cx="309902" cy="85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C9F77AA-2F58-4B8D-A9D2-4A3615165771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70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Breitbild</PresentationFormat>
  <Paragraphs>1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Neu als farbig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Hahn-Schickard-Gesellschaft für angewandte Forschung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Konegen</dc:creator>
  <cp:lastModifiedBy>Daniel Konegen</cp:lastModifiedBy>
  <cp:revision>16</cp:revision>
  <dcterms:created xsi:type="dcterms:W3CDTF">2020-06-26T07:13:08Z</dcterms:created>
  <dcterms:modified xsi:type="dcterms:W3CDTF">2020-07-30T08:32:21Z</dcterms:modified>
</cp:coreProperties>
</file>