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900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5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0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45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EC4D-881D-49D9-96DC-4A50E5093F85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E475680-6962-403C-A89A-5637622C8EA0}"/>
              </a:ext>
            </a:extLst>
          </p:cNvPr>
          <p:cNvGrpSpPr/>
          <p:nvPr/>
        </p:nvGrpSpPr>
        <p:grpSpPr>
          <a:xfrm>
            <a:off x="5011353" y="2352215"/>
            <a:ext cx="2153569" cy="2153569"/>
            <a:chOff x="5011353" y="2352215"/>
            <a:chExt cx="2153569" cy="2153569"/>
          </a:xfrm>
        </p:grpSpPr>
        <p:pic>
          <p:nvPicPr>
            <p:cNvPr id="3" name="Grafik 2" descr="Aktualisieren">
              <a:extLst>
                <a:ext uri="{FF2B5EF4-FFF2-40B4-BE49-F238E27FC236}">
                  <a16:creationId xmlns:a16="http://schemas.microsoft.com/office/drawing/2014/main" id="{73099691-2129-4493-9E95-C45B2306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5011353" y="2352215"/>
              <a:ext cx="2153569" cy="2153569"/>
            </a:xfrm>
            <a:prstGeom prst="rect">
              <a:avLst/>
            </a:prstGeom>
          </p:spPr>
        </p:pic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781A1E8-DB45-4F81-BDE7-4DBC7EA63FB9}"/>
              </a:ext>
            </a:extLst>
          </p:cNvPr>
          <p:cNvGrpSpPr/>
          <p:nvPr/>
        </p:nvGrpSpPr>
        <p:grpSpPr>
          <a:xfrm>
            <a:off x="2275887" y="2626984"/>
            <a:ext cx="878400" cy="1517703"/>
            <a:chOff x="2275887" y="2626984"/>
            <a:chExt cx="878400" cy="1517703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AC940FD-964F-4C4A-BEAB-82C232A8A7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75887" y="3275326"/>
              <a:ext cx="878400" cy="869361"/>
              <a:chOff x="7146653" y="2509469"/>
              <a:chExt cx="1549264" cy="1533321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5054C9B-631B-458F-AD8A-78249867B022}"/>
                  </a:ext>
                </a:extLst>
              </p:cNvPr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7F90F19-CA0F-4F33-B4FF-93E2C6AF51D4}"/>
                  </a:ext>
                </a:extLst>
              </p:cNvPr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C6E7CE0-0D51-476B-B232-7E644B1EE71A}"/>
                  </a:ext>
                </a:extLst>
              </p:cNvPr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01F58F1-907B-477D-8A0F-7D8E126996B6}"/>
                  </a:ext>
                </a:extLst>
              </p:cNvPr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DDDCCDC-65D3-4954-9728-BBEDD24583D2}"/>
                  </a:ext>
                </a:extLst>
              </p:cNvPr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0F187F-8FE3-4E5D-A596-F95816A744F7}"/>
                  </a:ext>
                </a:extLst>
              </p:cNvPr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BBC3E891-61E7-4222-8DEC-BBD6EDA0D460}"/>
                  </a:ext>
                </a:extLst>
              </p:cNvPr>
              <p:cNvCxnSpPr>
                <a:stCxn id="31" idx="7"/>
                <a:endCxn id="2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E7AB6ACF-7D4F-481A-942B-2D70977CDB43}"/>
                  </a:ext>
                </a:extLst>
              </p:cNvPr>
              <p:cNvCxnSpPr>
                <a:stCxn id="28" idx="2"/>
                <a:endCxn id="26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3BD8F3E7-0F8E-4F3B-835F-247F563EBFA9}"/>
                  </a:ext>
                </a:extLst>
              </p:cNvPr>
              <p:cNvCxnSpPr>
                <a:stCxn id="28" idx="1"/>
                <a:endCxn id="2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4391C4A6-BC90-45D9-8625-5EA2435B7FC4}"/>
                  </a:ext>
                </a:extLst>
              </p:cNvPr>
              <p:cNvCxnSpPr>
                <a:stCxn id="29" idx="3"/>
                <a:endCxn id="3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DE37CEF1-950C-4E10-AE6B-A9F34F9806FF}"/>
                  </a:ext>
                </a:extLst>
              </p:cNvPr>
              <p:cNvCxnSpPr>
                <a:stCxn id="30" idx="5"/>
                <a:endCxn id="3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AB8915E1-C319-464B-976E-8416F93F5880}"/>
                  </a:ext>
                </a:extLst>
              </p:cNvPr>
              <p:cNvCxnSpPr>
                <a:stCxn id="31" idx="0"/>
                <a:endCxn id="26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788C0A2C-C7CA-4A70-A443-A7BEBC47614F}"/>
                  </a:ext>
                </a:extLst>
              </p:cNvPr>
              <p:cNvCxnSpPr>
                <a:stCxn id="31" idx="1"/>
                <a:endCxn id="2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7DAD46D4-58FE-4681-BBB9-E77A79415009}"/>
                  </a:ext>
                </a:extLst>
              </p:cNvPr>
              <p:cNvCxnSpPr>
                <a:stCxn id="26" idx="1"/>
                <a:endCxn id="2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6470F492-226E-4629-8DA6-5CE71E7F3C22}"/>
                  </a:ext>
                </a:extLst>
              </p:cNvPr>
              <p:cNvCxnSpPr>
                <a:stCxn id="29" idx="2"/>
                <a:endCxn id="2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Pfeil: nach oben 3">
              <a:extLst>
                <a:ext uri="{FF2B5EF4-FFF2-40B4-BE49-F238E27FC236}">
                  <a16:creationId xmlns:a16="http://schemas.microsoft.com/office/drawing/2014/main" id="{831D58A6-5F9C-49E2-9FCB-7324A3B26862}"/>
                </a:ext>
              </a:extLst>
            </p:cNvPr>
            <p:cNvSpPr/>
            <p:nvPr/>
          </p:nvSpPr>
          <p:spPr>
            <a:xfrm rot="10800000">
              <a:off x="2385875" y="2626984"/>
              <a:ext cx="665826" cy="54194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9544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56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031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020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46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53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83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6E7C6-189A-497B-9CAE-D3CA13A9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 als farbig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5374C-35FA-494E-86F5-92650511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sp>
          <p:nvSpPr>
            <p:cNvPr id="5" name="Ellipse 4"/>
            <p:cNvSpPr/>
            <p:nvPr/>
          </p:nvSpPr>
          <p:spPr>
            <a:xfrm rot="352134">
              <a:off x="5996514" y="3285232"/>
              <a:ext cx="204112" cy="204113"/>
            </a:xfrm>
            <a:prstGeom prst="ellipse">
              <a:avLst/>
            </a:prstGeom>
            <a:no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45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98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sp>
          <p:nvSpPr>
            <p:cNvPr id="5" name="Ellipse 4"/>
            <p:cNvSpPr/>
            <p:nvPr/>
          </p:nvSpPr>
          <p:spPr>
            <a:xfrm rot="352134">
              <a:off x="5996514" y="3285232"/>
              <a:ext cx="204112" cy="204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55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52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9"/>
              <a:ext cx="538683" cy="578454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cxnSpLocks/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65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578454"/>
              <a:chOff x="7745823" y="3022552"/>
              <a:chExt cx="950094" cy="1020238"/>
            </a:xfrm>
          </p:grpSpPr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16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5"/>
              <a:ext cx="538683" cy="578453"/>
              <a:chOff x="7745823" y="3022552"/>
              <a:chExt cx="950094" cy="1020238"/>
            </a:xfrm>
          </p:grpSpPr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33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09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10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00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85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18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47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7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83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458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3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7A933BF-7545-49C6-BBC0-B44B3A3A0D22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2188E18-3834-471B-9157-6606B8D2FBC5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02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3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9"/>
              <a:ext cx="538683" cy="578454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cxnSpLocks/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74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578454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5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5"/>
              <a:ext cx="538683" cy="578453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973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4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7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1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Neu als farbig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Hahn-Schickard-Gesellschaft für angewandte 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Konegen</dc:creator>
  <cp:lastModifiedBy>Konegen, Daniel (TM)</cp:lastModifiedBy>
  <cp:revision>18</cp:revision>
  <dcterms:created xsi:type="dcterms:W3CDTF">2020-06-26T07:13:08Z</dcterms:created>
  <dcterms:modified xsi:type="dcterms:W3CDTF">2021-08-05T07:41:43Z</dcterms:modified>
</cp:coreProperties>
</file>