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72" r:id="rId2"/>
    <p:sldId id="383" r:id="rId3"/>
    <p:sldId id="384" r:id="rId4"/>
    <p:sldId id="385" r:id="rId5"/>
    <p:sldId id="386" r:id="rId6"/>
    <p:sldId id="387" r:id="rId7"/>
    <p:sldId id="262" r:id="rId8"/>
    <p:sldId id="382" r:id="rId9"/>
    <p:sldId id="346" r:id="rId10"/>
    <p:sldId id="348" r:id="rId11"/>
    <p:sldId id="315" r:id="rId12"/>
    <p:sldId id="316" r:id="rId13"/>
    <p:sldId id="349" r:id="rId14"/>
    <p:sldId id="317" r:id="rId15"/>
    <p:sldId id="318" r:id="rId16"/>
    <p:sldId id="393" r:id="rId17"/>
    <p:sldId id="359" r:id="rId18"/>
    <p:sldId id="320" r:id="rId19"/>
    <p:sldId id="351" r:id="rId20"/>
    <p:sldId id="360" r:id="rId21"/>
    <p:sldId id="352" r:id="rId22"/>
    <p:sldId id="322" r:id="rId23"/>
    <p:sldId id="323" r:id="rId24"/>
    <p:sldId id="394" r:id="rId25"/>
    <p:sldId id="324" r:id="rId26"/>
    <p:sldId id="325" r:id="rId27"/>
    <p:sldId id="395" r:id="rId28"/>
    <p:sldId id="326" r:id="rId29"/>
    <p:sldId id="355" r:id="rId30"/>
    <p:sldId id="327" r:id="rId31"/>
    <p:sldId id="328" r:id="rId32"/>
    <p:sldId id="396" r:id="rId33"/>
    <p:sldId id="329" r:id="rId34"/>
    <p:sldId id="330" r:id="rId35"/>
    <p:sldId id="357" r:id="rId36"/>
    <p:sldId id="373" r:id="rId37"/>
    <p:sldId id="374" r:id="rId38"/>
    <p:sldId id="361" r:id="rId39"/>
    <p:sldId id="362" r:id="rId40"/>
    <p:sldId id="388" r:id="rId41"/>
    <p:sldId id="389" r:id="rId42"/>
    <p:sldId id="390" r:id="rId43"/>
    <p:sldId id="391" r:id="rId44"/>
    <p:sldId id="363" r:id="rId45"/>
    <p:sldId id="392" r:id="rId46"/>
    <p:sldId id="277" r:id="rId47"/>
    <p:sldId id="278" r:id="rId48"/>
    <p:sldId id="364" r:id="rId49"/>
    <p:sldId id="279" r:id="rId50"/>
    <p:sldId id="280" r:id="rId51"/>
    <p:sldId id="367" r:id="rId52"/>
    <p:sldId id="368" r:id="rId53"/>
    <p:sldId id="369" r:id="rId54"/>
    <p:sldId id="281" r:id="rId55"/>
    <p:sldId id="313" r:id="rId56"/>
    <p:sldId id="332" r:id="rId57"/>
    <p:sldId id="334" r:id="rId58"/>
    <p:sldId id="371" r:id="rId59"/>
    <p:sldId id="336" r:id="rId60"/>
    <p:sldId id="340" r:id="rId61"/>
    <p:sldId id="345" r:id="rId62"/>
    <p:sldId id="343" r:id="rId63"/>
    <p:sldId id="344" r:id="rId6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2DE4150-D410-034B-9347-E1A0B5EA184A}">
          <p14:sldIdLst>
            <p14:sldId id="372"/>
            <p14:sldId id="383"/>
            <p14:sldId id="384"/>
            <p14:sldId id="385"/>
            <p14:sldId id="386"/>
            <p14:sldId id="387"/>
            <p14:sldId id="262"/>
            <p14:sldId id="382"/>
            <p14:sldId id="346"/>
          </p14:sldIdLst>
        </p14:section>
        <p14:section name="Example" id="{C1E3454B-EBD6-2C47-9742-D6EBE946D26B}">
          <p14:sldIdLst>
            <p14:sldId id="348"/>
            <p14:sldId id="315"/>
            <p14:sldId id="316"/>
            <p14:sldId id="349"/>
            <p14:sldId id="317"/>
            <p14:sldId id="318"/>
            <p14:sldId id="393"/>
            <p14:sldId id="359"/>
            <p14:sldId id="320"/>
            <p14:sldId id="351"/>
            <p14:sldId id="360"/>
            <p14:sldId id="352"/>
            <p14:sldId id="322"/>
            <p14:sldId id="323"/>
            <p14:sldId id="394"/>
            <p14:sldId id="324"/>
            <p14:sldId id="325"/>
            <p14:sldId id="395"/>
            <p14:sldId id="326"/>
            <p14:sldId id="355"/>
            <p14:sldId id="327"/>
            <p14:sldId id="328"/>
            <p14:sldId id="396"/>
            <p14:sldId id="329"/>
            <p14:sldId id="330"/>
            <p14:sldId id="357"/>
            <p14:sldId id="373"/>
            <p14:sldId id="374"/>
            <p14:sldId id="361"/>
          </p14:sldIdLst>
        </p14:section>
        <p14:section name="End of example" id="{AD5E15B8-84D1-1747-B128-32F93979F0FB}">
          <p14:sldIdLst>
            <p14:sldId id="362"/>
            <p14:sldId id="388"/>
            <p14:sldId id="389"/>
            <p14:sldId id="390"/>
            <p14:sldId id="391"/>
            <p14:sldId id="363"/>
            <p14:sldId id="392"/>
            <p14:sldId id="277"/>
            <p14:sldId id="278"/>
            <p14:sldId id="364"/>
            <p14:sldId id="279"/>
            <p14:sldId id="280"/>
            <p14:sldId id="367"/>
            <p14:sldId id="368"/>
            <p14:sldId id="369"/>
            <p14:sldId id="281"/>
            <p14:sldId id="313"/>
            <p14:sldId id="332"/>
            <p14:sldId id="334"/>
            <p14:sldId id="371"/>
            <p14:sldId id="336"/>
            <p14:sldId id="340"/>
            <p14:sldId id="345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700"/>
    <a:srgbClr val="F42402"/>
    <a:srgbClr val="C00000"/>
    <a:srgbClr val="EA4813"/>
    <a:srgbClr val="4DCFF1"/>
    <a:srgbClr val="C954DD"/>
    <a:srgbClr val="4CC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44"/>
  </p:normalViewPr>
  <p:slideViewPr>
    <p:cSldViewPr snapToGrid="0" snapToObjects="1">
      <p:cViewPr>
        <p:scale>
          <a:sx n="71" d="100"/>
          <a:sy n="71" d="100"/>
        </p:scale>
        <p:origin x="1104" y="12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4F668-A562-5648-8F99-62F54B3C0F07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95A30-1C46-6545-AE23-FF8D92237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5A30-1C46-6545-AE23-FF8D92237A6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2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3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CDA6F-9C7A-C840-9D40-0D04C2565544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FC53-0960-8D4A-947D-5126ECBDE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creation/</a:t>
            </a:r>
            <a:br>
              <a:rPr lang="en-US" dirty="0" smtClean="0"/>
            </a:br>
            <a:r>
              <a:rPr lang="en-US" dirty="0" smtClean="0"/>
              <a:t>graph modification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997578" y="17800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321369" y="420051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321369" y="279116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5" name="Gerade Verbindung 14"/>
          <p:cNvCxnSpPr>
            <a:stCxn id="13" idx="6"/>
            <a:endCxn id="9" idx="2"/>
          </p:cNvCxnSpPr>
          <p:nvPr/>
        </p:nvCxnSpPr>
        <p:spPr>
          <a:xfrm flipV="1">
            <a:off x="4012113" y="2104088"/>
            <a:ext cx="1985465" cy="19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3115161"/>
            <a:ext cx="3051674" cy="76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4"/>
            <a:endCxn id="11" idx="0"/>
          </p:cNvCxnSpPr>
          <p:nvPr/>
        </p:nvCxnSpPr>
        <p:spPr>
          <a:xfrm>
            <a:off x="6645160" y="3439161"/>
            <a:ext cx="0" cy="76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cxnSp>
        <p:nvCxnSpPr>
          <p:cNvPr id="39" name="Gerade Verbindung 38"/>
          <p:cNvCxnSpPr>
            <a:stCxn id="11" idx="2"/>
            <a:endCxn id="8" idx="6"/>
          </p:cNvCxnSpPr>
          <p:nvPr/>
        </p:nvCxnSpPr>
        <p:spPr>
          <a:xfrm flipH="1" flipV="1">
            <a:off x="3364531" y="4113366"/>
            <a:ext cx="2956838" cy="41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3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72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997578" y="17800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321369" y="420051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321369" y="279116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5" name="Gerade Verbindung 14"/>
          <p:cNvCxnSpPr>
            <a:stCxn id="13" idx="6"/>
            <a:endCxn id="9" idx="2"/>
          </p:cNvCxnSpPr>
          <p:nvPr/>
        </p:nvCxnSpPr>
        <p:spPr>
          <a:xfrm flipV="1">
            <a:off x="4012113" y="2104088"/>
            <a:ext cx="1985465" cy="19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3115161"/>
            <a:ext cx="3051674" cy="76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4"/>
            <a:endCxn id="11" idx="0"/>
          </p:cNvCxnSpPr>
          <p:nvPr/>
        </p:nvCxnSpPr>
        <p:spPr>
          <a:xfrm>
            <a:off x="6645160" y="3439161"/>
            <a:ext cx="0" cy="76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cxnSp>
        <p:nvCxnSpPr>
          <p:cNvPr id="39" name="Gerade Verbindung 38"/>
          <p:cNvCxnSpPr>
            <a:stCxn id="11" idx="2"/>
            <a:endCxn id="8" idx="6"/>
          </p:cNvCxnSpPr>
          <p:nvPr/>
        </p:nvCxnSpPr>
        <p:spPr>
          <a:xfrm flipH="1" flipV="1">
            <a:off x="3364531" y="4113366"/>
            <a:ext cx="2956838" cy="41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9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321369" y="420051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321369" y="279116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6" name="Gerade Verbindung 15"/>
          <p:cNvCxnSpPr>
            <a:stCxn id="8" idx="7"/>
            <a:endCxn id="15" idx="2"/>
          </p:cNvCxnSpPr>
          <p:nvPr/>
        </p:nvCxnSpPr>
        <p:spPr>
          <a:xfrm flipV="1">
            <a:off x="3269695" y="3115161"/>
            <a:ext cx="3051674" cy="76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5" idx="4"/>
            <a:endCxn id="14" idx="0"/>
          </p:cNvCxnSpPr>
          <p:nvPr/>
        </p:nvCxnSpPr>
        <p:spPr>
          <a:xfrm>
            <a:off x="6645160" y="3439161"/>
            <a:ext cx="0" cy="76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2"/>
            <a:endCxn id="8" idx="6"/>
          </p:cNvCxnSpPr>
          <p:nvPr/>
        </p:nvCxnSpPr>
        <p:spPr>
          <a:xfrm flipH="1" flipV="1">
            <a:off x="3364531" y="4113366"/>
            <a:ext cx="2956838" cy="41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4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65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321369" y="420051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321369" y="279116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6" name="Gerade Verbindung 15"/>
          <p:cNvCxnSpPr>
            <a:stCxn id="8" idx="7"/>
            <a:endCxn id="15" idx="2"/>
          </p:cNvCxnSpPr>
          <p:nvPr/>
        </p:nvCxnSpPr>
        <p:spPr>
          <a:xfrm flipV="1">
            <a:off x="3269695" y="3115161"/>
            <a:ext cx="3051674" cy="76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5" idx="4"/>
            <a:endCxn id="14" idx="0"/>
          </p:cNvCxnSpPr>
          <p:nvPr/>
        </p:nvCxnSpPr>
        <p:spPr>
          <a:xfrm>
            <a:off x="6645160" y="3439161"/>
            <a:ext cx="0" cy="76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2"/>
            <a:endCxn id="8" idx="6"/>
          </p:cNvCxnSpPr>
          <p:nvPr/>
        </p:nvCxnSpPr>
        <p:spPr>
          <a:xfrm flipH="1" flipV="1">
            <a:off x="3364531" y="4113366"/>
            <a:ext cx="2956838" cy="41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6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94767" y="453226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94767" y="32755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40019" y="20146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2338688"/>
            <a:ext cx="1970324" cy="154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5"/>
            <a:endCxn id="11" idx="0"/>
          </p:cNvCxnSpPr>
          <p:nvPr/>
        </p:nvCxnSpPr>
        <p:spPr>
          <a:xfrm>
            <a:off x="5792765" y="2567791"/>
            <a:ext cx="625793" cy="70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2"/>
          </p:cNvCxnSpPr>
          <p:nvPr/>
        </p:nvCxnSpPr>
        <p:spPr>
          <a:xfrm>
            <a:off x="3269695" y="4342469"/>
            <a:ext cx="2825072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265178" y="5429837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4"/>
            <a:endCxn id="26" idx="2"/>
          </p:cNvCxnSpPr>
          <p:nvPr/>
        </p:nvCxnSpPr>
        <p:spPr>
          <a:xfrm>
            <a:off x="3040740" y="4437366"/>
            <a:ext cx="2224438" cy="131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11" idx="2"/>
            <a:endCxn id="8" idx="6"/>
          </p:cNvCxnSpPr>
          <p:nvPr/>
        </p:nvCxnSpPr>
        <p:spPr>
          <a:xfrm flipH="1">
            <a:off x="3364531" y="3599573"/>
            <a:ext cx="2730236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9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88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94767" y="453226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94767" y="32755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40019" y="20146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64531" y="197345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Gerade Verbindung 17"/>
          <p:cNvCxnSpPr>
            <a:stCxn id="13" idx="3"/>
            <a:endCxn id="8" idx="0"/>
          </p:cNvCxnSpPr>
          <p:nvPr/>
        </p:nvCxnSpPr>
        <p:spPr>
          <a:xfrm flipH="1">
            <a:off x="3040740" y="2526562"/>
            <a:ext cx="418627" cy="126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2338688"/>
            <a:ext cx="1970324" cy="154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5"/>
            <a:endCxn id="11" idx="0"/>
          </p:cNvCxnSpPr>
          <p:nvPr/>
        </p:nvCxnSpPr>
        <p:spPr>
          <a:xfrm>
            <a:off x="5792765" y="2567791"/>
            <a:ext cx="625793" cy="70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2"/>
          </p:cNvCxnSpPr>
          <p:nvPr/>
        </p:nvCxnSpPr>
        <p:spPr>
          <a:xfrm>
            <a:off x="3269695" y="4342469"/>
            <a:ext cx="2825072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265178" y="5429837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4"/>
            <a:endCxn id="26" idx="2"/>
          </p:cNvCxnSpPr>
          <p:nvPr/>
        </p:nvCxnSpPr>
        <p:spPr>
          <a:xfrm>
            <a:off x="3040740" y="4437366"/>
            <a:ext cx="2224438" cy="131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11" idx="2"/>
            <a:endCxn id="8" idx="6"/>
          </p:cNvCxnSpPr>
          <p:nvPr/>
        </p:nvCxnSpPr>
        <p:spPr>
          <a:xfrm flipH="1">
            <a:off x="3364531" y="3599573"/>
            <a:ext cx="2730236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1216153" y="82735"/>
            <a:ext cx="7412670" cy="2727683"/>
            <a:chOff x="1216153" y="82735"/>
            <a:chExt cx="7412670" cy="2727683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16153" y="1195034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</a:t>
              </a:r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44" name="Gerade Verbindung mit Pfeil 43"/>
            <p:cNvCxnSpPr>
              <a:cxnSpLocks/>
            </p:cNvCxnSpPr>
            <p:nvPr/>
          </p:nvCxnSpPr>
          <p:spPr>
            <a:xfrm>
              <a:off x="3037643" y="1519034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ung 2"/>
            <p:cNvGrpSpPr/>
            <p:nvPr/>
          </p:nvGrpSpPr>
          <p:grpSpPr>
            <a:xfrm>
              <a:off x="3859905" y="82735"/>
              <a:ext cx="4768918" cy="2727683"/>
              <a:chOff x="3859905" y="82735"/>
              <a:chExt cx="4768918" cy="2727683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3859905" y="1007709"/>
                <a:ext cx="1461605" cy="1031921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Baseline 1 -</a:t>
                </a:r>
              </a:p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5734470" y="154780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T1</a:t>
                </a:r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779385" y="89515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T3</a:t>
                </a:r>
                <a:endParaRPr lang="en-US" dirty="0"/>
              </a:p>
            </p:txBody>
          </p:sp>
          <p:cxnSp>
            <p:nvCxnSpPr>
              <p:cNvPr id="22" name="Gerade Verbindung mit Pfeil 21"/>
              <p:cNvCxnSpPr>
                <a:cxnSpLocks noChangeAspect="1"/>
              </p:cNvCxnSpPr>
              <p:nvPr/>
            </p:nvCxnSpPr>
            <p:spPr>
              <a:xfrm flipV="1">
                <a:off x="5460100" y="746752"/>
                <a:ext cx="1319285" cy="5697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132038" y="216241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T6</a:t>
                </a: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883657" y="180190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T5</a:t>
                </a:r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7981241" y="1338167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T4</a:t>
                </a:r>
                <a:endParaRPr lang="en-US" dirty="0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6903838" y="8273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T2</a:t>
                </a:r>
                <a:endParaRPr lang="en-US" dirty="0"/>
              </a:p>
            </p:txBody>
          </p:sp>
          <p:cxnSp>
            <p:nvCxnSpPr>
              <p:cNvPr id="40" name="Gerade Verbindung mit Pfeil 39"/>
              <p:cNvCxnSpPr>
                <a:cxnSpLocks/>
              </p:cNvCxnSpPr>
              <p:nvPr/>
            </p:nvCxnSpPr>
            <p:spPr>
              <a:xfrm>
                <a:off x="5412196" y="2003922"/>
                <a:ext cx="615805" cy="3410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>
                <a:cxnSpLocks/>
              </p:cNvCxnSpPr>
              <p:nvPr/>
            </p:nvCxnSpPr>
            <p:spPr>
              <a:xfrm>
                <a:off x="5607323" y="1663573"/>
                <a:ext cx="2233209" cy="84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cxnSpLocks/>
              </p:cNvCxnSpPr>
              <p:nvPr/>
            </p:nvCxnSpPr>
            <p:spPr>
              <a:xfrm>
                <a:off x="5560900" y="1829083"/>
                <a:ext cx="1202771" cy="1732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V="1">
                <a:off x="5538229" y="1330998"/>
                <a:ext cx="1088980" cy="166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cxnSpLocks/>
              </p:cNvCxnSpPr>
              <p:nvPr/>
            </p:nvCxnSpPr>
            <p:spPr>
              <a:xfrm flipV="1">
                <a:off x="5314912" y="740710"/>
                <a:ext cx="369200" cy="303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Oval 57"/>
          <p:cNvSpPr>
            <a:spLocks noChangeAspect="1"/>
          </p:cNvSpPr>
          <p:nvPr/>
        </p:nvSpPr>
        <p:spPr>
          <a:xfrm>
            <a:off x="1212053" y="3402263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2003103" y="992529"/>
            <a:ext cx="9649158" cy="3749939"/>
            <a:chOff x="2003103" y="992529"/>
            <a:chExt cx="9649158" cy="3749939"/>
          </a:xfrm>
        </p:grpSpPr>
        <p:cxnSp>
          <p:nvCxnSpPr>
            <p:cNvPr id="54" name="Gerade Verbindung mit Pfeil 53"/>
            <p:cNvCxnSpPr>
              <a:cxnSpLocks/>
            </p:cNvCxnSpPr>
            <p:nvPr/>
          </p:nvCxnSpPr>
          <p:spPr>
            <a:xfrm rot="10800000" flipH="1">
              <a:off x="2003103" y="2010331"/>
              <a:ext cx="789" cy="12246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cxnSpLocks/>
            </p:cNvCxnSpPr>
            <p:nvPr/>
          </p:nvCxnSpPr>
          <p:spPr>
            <a:xfrm>
              <a:off x="3037642" y="3726263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785506" y="3182458"/>
              <a:ext cx="1610402" cy="108761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01 -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Ressource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8783474" y="4094468"/>
              <a:ext cx="2329503" cy="648000"/>
            </a:xfrm>
            <a:prstGeom prst="ellipse">
              <a:avLst/>
            </a:prstGeom>
            <a:solidFill>
              <a:srgbClr val="4D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SPARQL-Script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Gerade Verbindung mit Pfeil 61"/>
            <p:cNvCxnSpPr>
              <a:cxnSpLocks noChangeAspect="1"/>
            </p:cNvCxnSpPr>
            <p:nvPr/>
          </p:nvCxnSpPr>
          <p:spPr>
            <a:xfrm flipV="1">
              <a:off x="5560900" y="3125116"/>
              <a:ext cx="1434429" cy="3059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7177522" y="2559221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Statement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7177522" y="3378330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Statement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 flipV="1">
              <a:off x="5604232" y="3726263"/>
              <a:ext cx="1299606" cy="54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8884842" y="992529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9788443" y="1068414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10554269" y="1330998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10169215" y="2433935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004679" y="2712733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522158" y="3428871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75" name="Gerade Verbindung mit Pfeil 74"/>
            <p:cNvCxnSpPr>
              <a:cxnSpLocks/>
            </p:cNvCxnSpPr>
            <p:nvPr/>
          </p:nvCxnSpPr>
          <p:spPr>
            <a:xfrm flipV="1">
              <a:off x="8626818" y="1749845"/>
              <a:ext cx="429833" cy="686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cxnSpLocks/>
            </p:cNvCxnSpPr>
            <p:nvPr/>
          </p:nvCxnSpPr>
          <p:spPr>
            <a:xfrm flipV="1">
              <a:off x="8946796" y="1801905"/>
              <a:ext cx="794591" cy="759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cxnSpLocks/>
            </p:cNvCxnSpPr>
            <p:nvPr/>
          </p:nvCxnSpPr>
          <p:spPr>
            <a:xfrm flipV="1">
              <a:off x="9066916" y="3036733"/>
              <a:ext cx="975680" cy="495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cxnSpLocks/>
            </p:cNvCxnSpPr>
            <p:nvPr/>
          </p:nvCxnSpPr>
          <p:spPr>
            <a:xfrm flipV="1">
              <a:off x="9208633" y="3207221"/>
              <a:ext cx="1669427" cy="473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cxnSpLocks/>
            </p:cNvCxnSpPr>
            <p:nvPr/>
          </p:nvCxnSpPr>
          <p:spPr>
            <a:xfrm>
              <a:off x="9176637" y="3802510"/>
              <a:ext cx="1141267" cy="209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cxnSpLocks/>
            </p:cNvCxnSpPr>
            <p:nvPr/>
          </p:nvCxnSpPr>
          <p:spPr>
            <a:xfrm>
              <a:off x="5577205" y="4115607"/>
              <a:ext cx="3049613" cy="290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cxnSpLocks/>
            </p:cNvCxnSpPr>
            <p:nvPr/>
          </p:nvCxnSpPr>
          <p:spPr>
            <a:xfrm flipV="1">
              <a:off x="9176637" y="1995264"/>
              <a:ext cx="1377632" cy="762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 rot="-720000">
              <a:off x="5830234" y="2978633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D/I/M</a:t>
              </a:r>
              <a:endParaRPr lang="en-US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877009" y="340562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D/I/M</a:t>
              </a:r>
              <a:endParaRPr lang="en-US"/>
            </a:p>
          </p:txBody>
        </p:sp>
      </p:grpSp>
      <p:sp>
        <p:nvSpPr>
          <p:cNvPr id="100" name="Oval 99"/>
          <p:cNvSpPr>
            <a:spLocks noChangeAspect="1"/>
          </p:cNvSpPr>
          <p:nvPr/>
        </p:nvSpPr>
        <p:spPr>
          <a:xfrm>
            <a:off x="1212053" y="5658186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2003102" y="4261041"/>
            <a:ext cx="9597674" cy="2264950"/>
            <a:chOff x="2003102" y="4261041"/>
            <a:chExt cx="9597674" cy="2264950"/>
          </a:xfrm>
        </p:grpSpPr>
        <p:cxnSp>
          <p:nvCxnSpPr>
            <p:cNvPr id="98" name="Gerade Verbindung mit Pfeil 97"/>
            <p:cNvCxnSpPr>
              <a:cxnSpLocks/>
            </p:cNvCxnSpPr>
            <p:nvPr/>
          </p:nvCxnSpPr>
          <p:spPr>
            <a:xfrm flipV="1">
              <a:off x="2003102" y="4261041"/>
              <a:ext cx="0" cy="12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cxnSpLocks/>
            </p:cNvCxnSpPr>
            <p:nvPr/>
          </p:nvCxnSpPr>
          <p:spPr>
            <a:xfrm>
              <a:off x="3037642" y="5982186"/>
              <a:ext cx="6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785506" y="5438381"/>
              <a:ext cx="1610402" cy="108761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12 -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Ressource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3" name="Gerade Verbindung mit Pfeil 102"/>
            <p:cNvCxnSpPr>
              <a:cxnSpLocks/>
            </p:cNvCxnSpPr>
            <p:nvPr/>
          </p:nvCxnSpPr>
          <p:spPr>
            <a:xfrm flipV="1">
              <a:off x="5607323" y="5819135"/>
              <a:ext cx="1115947" cy="189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/>
            <p:cNvSpPr txBox="1"/>
            <p:nvPr/>
          </p:nvSpPr>
          <p:spPr>
            <a:xfrm rot="21060000">
              <a:off x="5724064" y="560730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D/I/M</a:t>
              </a:r>
              <a:endParaRPr lang="en-US" dirty="0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9271273" y="5822453"/>
              <a:ext cx="2329503" cy="648000"/>
            </a:xfrm>
            <a:prstGeom prst="ellipse">
              <a:avLst/>
            </a:prstGeom>
            <a:solidFill>
              <a:srgbClr val="4DC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SPARQL-Script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 flipV="1">
              <a:off x="5577205" y="6260161"/>
              <a:ext cx="3489711" cy="22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6775074" y="5314862"/>
              <a:ext cx="1879129" cy="64800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ysClr val="windowText" lastClr="000000"/>
                  </a:solidFill>
                </a:rPr>
                <a:t>Statement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5342561" y="4556170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6298262" y="4396249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9741387" y="4980244"/>
              <a:ext cx="647582" cy="64800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116" name="Gerade Verbindung mit Pfeil 115"/>
            <p:cNvCxnSpPr>
              <a:cxnSpLocks/>
            </p:cNvCxnSpPr>
            <p:nvPr/>
          </p:nvCxnSpPr>
          <p:spPr>
            <a:xfrm flipH="1" flipV="1">
              <a:off x="6132038" y="5144161"/>
              <a:ext cx="681483" cy="2942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>
              <a:cxnSpLocks/>
            </p:cNvCxnSpPr>
            <p:nvPr/>
          </p:nvCxnSpPr>
          <p:spPr>
            <a:xfrm flipH="1" flipV="1">
              <a:off x="6995329" y="4906350"/>
              <a:ext cx="556092" cy="3875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cxnSpLocks/>
            </p:cNvCxnSpPr>
            <p:nvPr/>
          </p:nvCxnSpPr>
          <p:spPr>
            <a:xfrm flipV="1">
              <a:off x="8770054" y="5425934"/>
              <a:ext cx="784702" cy="1425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96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94767" y="453226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94767" y="32755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40019" y="20146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20" name="Gerade Verbindung 19"/>
          <p:cNvCxnSpPr>
            <a:stCxn id="8" idx="7"/>
            <a:endCxn id="12" idx="2"/>
          </p:cNvCxnSpPr>
          <p:nvPr/>
        </p:nvCxnSpPr>
        <p:spPr>
          <a:xfrm flipV="1">
            <a:off x="3269695" y="2338688"/>
            <a:ext cx="1970324" cy="154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2" idx="5"/>
            <a:endCxn id="11" idx="0"/>
          </p:cNvCxnSpPr>
          <p:nvPr/>
        </p:nvCxnSpPr>
        <p:spPr>
          <a:xfrm>
            <a:off x="5792765" y="2567791"/>
            <a:ext cx="625793" cy="70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5"/>
            <a:endCxn id="10" idx="2"/>
          </p:cNvCxnSpPr>
          <p:nvPr/>
        </p:nvCxnSpPr>
        <p:spPr>
          <a:xfrm>
            <a:off x="3269695" y="4342469"/>
            <a:ext cx="2825072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1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265178" y="5429837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4"/>
            <a:endCxn id="26" idx="2"/>
          </p:cNvCxnSpPr>
          <p:nvPr/>
        </p:nvCxnSpPr>
        <p:spPr>
          <a:xfrm>
            <a:off x="3040740" y="4437366"/>
            <a:ext cx="2224438" cy="131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11" idx="2"/>
            <a:endCxn id="8" idx="6"/>
          </p:cNvCxnSpPr>
          <p:nvPr/>
        </p:nvCxnSpPr>
        <p:spPr>
          <a:xfrm flipH="1">
            <a:off x="3364531" y="3599573"/>
            <a:ext cx="2730236" cy="51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30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915479" y="389992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2550948" cy="11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5"/>
            <a:endCxn id="26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5772209" y="232340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97161" y="170875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7" name="Gerade Verbindung 16"/>
          <p:cNvCxnSpPr>
            <a:stCxn id="8" idx="0"/>
            <a:endCxn id="16" idx="3"/>
          </p:cNvCxnSpPr>
          <p:nvPr/>
        </p:nvCxnSpPr>
        <p:spPr>
          <a:xfrm flipV="1">
            <a:off x="3040740" y="2261858"/>
            <a:ext cx="1251257" cy="152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2876507"/>
            <a:ext cx="2597350" cy="100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6" idx="6"/>
            <a:endCxn id="15" idx="1"/>
          </p:cNvCxnSpPr>
          <p:nvPr/>
        </p:nvCxnSpPr>
        <p:spPr>
          <a:xfrm>
            <a:off x="4844743" y="2032755"/>
            <a:ext cx="1022302" cy="3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576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915479" y="389992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2550948" cy="11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5"/>
            <a:endCxn id="26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5772209" y="232340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197161" y="170875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7" name="Gerade Verbindung 16"/>
          <p:cNvCxnSpPr>
            <a:stCxn id="8" idx="0"/>
            <a:endCxn id="16" idx="3"/>
          </p:cNvCxnSpPr>
          <p:nvPr/>
        </p:nvCxnSpPr>
        <p:spPr>
          <a:xfrm flipV="1">
            <a:off x="3040740" y="2261858"/>
            <a:ext cx="1251257" cy="152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2876507"/>
            <a:ext cx="2597350" cy="100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6" idx="6"/>
            <a:endCxn id="15" idx="1"/>
          </p:cNvCxnSpPr>
          <p:nvPr/>
        </p:nvCxnSpPr>
        <p:spPr>
          <a:xfrm>
            <a:off x="4844743" y="2032755"/>
            <a:ext cx="1022302" cy="3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1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255114" y="388426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2890583" cy="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5"/>
            <a:endCxn id="26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357263" y="291226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57263" y="154434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7" name="Gerade Verbindung 16"/>
          <p:cNvCxnSpPr>
            <a:stCxn id="8" idx="0"/>
            <a:endCxn id="16" idx="3"/>
          </p:cNvCxnSpPr>
          <p:nvPr/>
        </p:nvCxnSpPr>
        <p:spPr>
          <a:xfrm flipV="1">
            <a:off x="3040740" y="2097452"/>
            <a:ext cx="1411359" cy="169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465366"/>
            <a:ext cx="1182404" cy="41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6" idx="5"/>
            <a:endCxn id="10" idx="1"/>
          </p:cNvCxnSpPr>
          <p:nvPr/>
        </p:nvCxnSpPr>
        <p:spPr>
          <a:xfrm>
            <a:off x="4910009" y="2097452"/>
            <a:ext cx="1439941" cy="188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4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143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255114" y="388426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2890583" cy="9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7" name="Gerade Verbindung 26"/>
          <p:cNvCxnSpPr>
            <a:stCxn id="8" idx="5"/>
            <a:endCxn id="26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357263" y="291226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357263" y="154434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17" name="Gerade Verbindung 16"/>
          <p:cNvCxnSpPr>
            <a:stCxn id="8" idx="0"/>
            <a:endCxn id="16" idx="3"/>
          </p:cNvCxnSpPr>
          <p:nvPr/>
        </p:nvCxnSpPr>
        <p:spPr>
          <a:xfrm flipV="1">
            <a:off x="3040740" y="2097452"/>
            <a:ext cx="1411359" cy="169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465366"/>
            <a:ext cx="1182404" cy="41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6" idx="5"/>
            <a:endCxn id="10" idx="1"/>
          </p:cNvCxnSpPr>
          <p:nvPr/>
        </p:nvCxnSpPr>
        <p:spPr>
          <a:xfrm>
            <a:off x="4910009" y="2097452"/>
            <a:ext cx="1439941" cy="188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382261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1985465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2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188082" y="250485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057961"/>
            <a:ext cx="2013223" cy="82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31" idx="5"/>
            <a:endCxn id="15" idx="1"/>
          </p:cNvCxnSpPr>
          <p:nvPr/>
        </p:nvCxnSpPr>
        <p:spPr>
          <a:xfrm>
            <a:off x="4910009" y="2097452"/>
            <a:ext cx="372909" cy="50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0" idx="4"/>
            <a:endCxn id="40" idx="0"/>
          </p:cNvCxnSpPr>
          <p:nvPr/>
        </p:nvCxnSpPr>
        <p:spPr>
          <a:xfrm>
            <a:off x="5673787" y="4470618"/>
            <a:ext cx="0" cy="74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357263" y="154434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2097452"/>
            <a:ext cx="1411359" cy="169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4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9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>
            <a:spLocks noChangeAspect="1"/>
          </p:cNvSpPr>
          <p:nvPr/>
        </p:nvSpPr>
        <p:spPr>
          <a:xfrm>
            <a:off x="1212053" y="293303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Gerade Verbindung mit Pfeil 97"/>
          <p:cNvCxnSpPr>
            <a:cxnSpLocks/>
          </p:cNvCxnSpPr>
          <p:nvPr/>
        </p:nvCxnSpPr>
        <p:spPr>
          <a:xfrm flipV="1">
            <a:off x="2003102" y="1119850"/>
            <a:ext cx="0" cy="2808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>
            <a:spLocks noChangeAspect="1"/>
          </p:cNvSpPr>
          <p:nvPr/>
        </p:nvSpPr>
        <p:spPr>
          <a:xfrm>
            <a:off x="1212053" y="1573866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Gerade Verbindung mit Pfeil 100"/>
          <p:cNvCxnSpPr>
            <a:cxnSpLocks/>
          </p:cNvCxnSpPr>
          <p:nvPr/>
        </p:nvCxnSpPr>
        <p:spPr>
          <a:xfrm>
            <a:off x="3037642" y="1897866"/>
            <a:ext cx="6055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spect="1"/>
          </p:cNvSpPr>
          <p:nvPr/>
        </p:nvSpPr>
        <p:spPr>
          <a:xfrm>
            <a:off x="3785506" y="1354061"/>
            <a:ext cx="1610402" cy="1087610"/>
          </a:xfrm>
          <a:prstGeom prst="ellipse">
            <a:avLst/>
          </a:prstGeom>
          <a:solidFill>
            <a:srgbClr val="C954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Delta 12 -</a:t>
            </a:r>
            <a:r>
              <a:rPr lang="en-US" dirty="0" err="1">
                <a:solidFill>
                  <a:sysClr val="windowText" lastClr="000000"/>
                </a:solidFill>
              </a:rPr>
              <a:t>Ressource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3" name="Gerade Verbindung mit Pfeil 102"/>
          <p:cNvCxnSpPr>
            <a:cxnSpLocks/>
          </p:cNvCxnSpPr>
          <p:nvPr/>
        </p:nvCxnSpPr>
        <p:spPr>
          <a:xfrm flipV="1">
            <a:off x="5607323" y="1734815"/>
            <a:ext cx="1115947" cy="18965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 rot="-540000">
            <a:off x="5724064" y="152298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D/I/M</a:t>
            </a:r>
            <a:endParaRPr lang="en-US" dirty="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9271273" y="1738133"/>
            <a:ext cx="2329503" cy="648000"/>
          </a:xfrm>
          <a:prstGeom prst="ellipse">
            <a:avLst/>
          </a:prstGeom>
          <a:solidFill>
            <a:srgbClr val="4DC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SPARQL-Script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Gerade Verbindung mit Pfeil 107"/>
          <p:cNvCxnSpPr>
            <a:cxnSpLocks/>
          </p:cNvCxnSpPr>
          <p:nvPr/>
        </p:nvCxnSpPr>
        <p:spPr>
          <a:xfrm flipV="1">
            <a:off x="5577205" y="2175841"/>
            <a:ext cx="3489711" cy="227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>
            <a:spLocks noChangeAspect="1"/>
          </p:cNvSpPr>
          <p:nvPr/>
        </p:nvSpPr>
        <p:spPr>
          <a:xfrm>
            <a:off x="6775074" y="1230542"/>
            <a:ext cx="1879129" cy="648000"/>
          </a:xfrm>
          <a:prstGeom prst="ellipse">
            <a:avLst/>
          </a:prstGeom>
          <a:solidFill>
            <a:srgbClr val="EA4813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Statement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8235432" y="114778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9853852" y="147849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10670791" y="906542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116" name="Gerade Verbindung mit Pfeil 115"/>
          <p:cNvCxnSpPr>
            <a:cxnSpLocks/>
          </p:cNvCxnSpPr>
          <p:nvPr/>
        </p:nvCxnSpPr>
        <p:spPr>
          <a:xfrm flipV="1">
            <a:off x="8065414" y="795849"/>
            <a:ext cx="232125" cy="34152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cxnSpLocks/>
          </p:cNvCxnSpPr>
          <p:nvPr/>
        </p:nvCxnSpPr>
        <p:spPr>
          <a:xfrm flipV="1">
            <a:off x="8654203" y="795849"/>
            <a:ext cx="1059291" cy="5241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cxnSpLocks/>
          </p:cNvCxnSpPr>
          <p:nvPr/>
        </p:nvCxnSpPr>
        <p:spPr>
          <a:xfrm flipV="1">
            <a:off x="8788044" y="1426656"/>
            <a:ext cx="1850901" cy="12788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cxnSpLocks/>
          </p:cNvCxnSpPr>
          <p:nvPr/>
        </p:nvCxnSpPr>
        <p:spPr>
          <a:xfrm flipV="1">
            <a:off x="2903458" y="311929"/>
            <a:ext cx="631197" cy="1114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cxnSpLocks/>
          </p:cNvCxnSpPr>
          <p:nvPr/>
        </p:nvCxnSpPr>
        <p:spPr>
          <a:xfrm flipV="1">
            <a:off x="2985534" y="572461"/>
            <a:ext cx="606752" cy="4039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cxnSpLocks/>
          </p:cNvCxnSpPr>
          <p:nvPr/>
        </p:nvCxnSpPr>
        <p:spPr>
          <a:xfrm>
            <a:off x="2935588" y="804633"/>
            <a:ext cx="599067" cy="4829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/>
          <p:cNvSpPr txBox="1"/>
          <p:nvPr/>
        </p:nvSpPr>
        <p:spPr>
          <a:xfrm>
            <a:off x="3699544" y="179462"/>
            <a:ext cx="4764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b="1" dirty="0"/>
          </a:p>
        </p:txBody>
      </p:sp>
      <p:grpSp>
        <p:nvGrpSpPr>
          <p:cNvPr id="145" name="Gruppierung 144"/>
          <p:cNvGrpSpPr/>
          <p:nvPr/>
        </p:nvGrpSpPr>
        <p:grpSpPr>
          <a:xfrm>
            <a:off x="1955003" y="2441671"/>
            <a:ext cx="162401" cy="1440000"/>
            <a:chOff x="1883565" y="2441671"/>
            <a:chExt cx="162401" cy="1440000"/>
          </a:xfrm>
        </p:grpSpPr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>
              <a:off x="1883565" y="2441671"/>
              <a:ext cx="0" cy="14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cxnSpLocks/>
            </p:cNvCxnSpPr>
            <p:nvPr/>
          </p:nvCxnSpPr>
          <p:spPr>
            <a:xfrm flipH="1">
              <a:off x="2045966" y="2441671"/>
              <a:ext cx="0" cy="14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/>
          <p:cNvSpPr txBox="1"/>
          <p:nvPr/>
        </p:nvSpPr>
        <p:spPr>
          <a:xfrm>
            <a:off x="2130527" y="2942805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Baseline:</a:t>
            </a:r>
            <a:endParaRPr lang="en-US" dirty="0"/>
          </a:p>
        </p:txBody>
      </p:sp>
      <p:grpSp>
        <p:nvGrpSpPr>
          <p:cNvPr id="172" name="Gruppierung 171"/>
          <p:cNvGrpSpPr/>
          <p:nvPr/>
        </p:nvGrpSpPr>
        <p:grpSpPr>
          <a:xfrm>
            <a:off x="612841" y="4145257"/>
            <a:ext cx="2780522" cy="1646853"/>
            <a:chOff x="6368143" y="4828592"/>
            <a:chExt cx="2780522" cy="1646853"/>
          </a:xfrm>
        </p:grpSpPr>
        <p:grpSp>
          <p:nvGrpSpPr>
            <p:cNvPr id="173" name="Gruppierung 172"/>
            <p:cNvGrpSpPr/>
            <p:nvPr/>
          </p:nvGrpSpPr>
          <p:grpSpPr>
            <a:xfrm>
              <a:off x="6458273" y="4906772"/>
              <a:ext cx="2608643" cy="1490400"/>
              <a:chOff x="6458273" y="4906772"/>
              <a:chExt cx="2608643" cy="1490400"/>
            </a:xfrm>
          </p:grpSpPr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>
                <a:off x="6458273" y="5412175"/>
                <a:ext cx="799512" cy="5638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Baseline 1 -</a:t>
                </a:r>
              </a:p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7483678" y="49461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T1</a:t>
                </a:r>
                <a:endParaRPr lang="en-US" sz="900" dirty="0"/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8055256" y="5350676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T3</a:t>
                </a:r>
                <a:endParaRPr lang="en-US" sz="900" dirty="0"/>
              </a:p>
            </p:txBody>
          </p:sp>
          <p:cxnSp>
            <p:nvCxnSpPr>
              <p:cNvPr id="178" name="Gerade Verbindung mit Pfeil 177"/>
              <p:cNvCxnSpPr>
                <a:cxnSpLocks noChangeAspect="1"/>
              </p:cNvCxnSpPr>
              <p:nvPr/>
            </p:nvCxnSpPr>
            <p:spPr>
              <a:xfrm flipV="1">
                <a:off x="7333595" y="5269589"/>
                <a:ext cx="721661" cy="311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>
                <a:off x="7701151" y="6043106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T6</a:t>
                </a:r>
                <a:endParaRPr lang="en-US" sz="900" dirty="0"/>
              </a:p>
            </p:txBody>
          </p:sp>
          <p:sp>
            <p:nvSpPr>
              <p:cNvPr id="180" name="Oval 179"/>
              <p:cNvSpPr>
                <a:spLocks noChangeAspect="1"/>
              </p:cNvSpPr>
              <p:nvPr/>
            </p:nvSpPr>
            <p:spPr>
              <a:xfrm>
                <a:off x="8112294" y="5846123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T5</a:t>
                </a:r>
                <a:endParaRPr lang="en-US" sz="900" dirty="0"/>
              </a:p>
            </p:txBody>
          </p:sp>
          <p:sp>
            <p:nvSpPr>
              <p:cNvPr id="181" name="Oval 180"/>
              <p:cNvSpPr>
                <a:spLocks noChangeAspect="1"/>
              </p:cNvSpPr>
              <p:nvPr/>
            </p:nvSpPr>
            <p:spPr>
              <a:xfrm>
                <a:off x="8712683" y="55927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T4</a:t>
                </a:r>
                <a:endParaRPr lang="en-US" sz="900" dirty="0"/>
              </a:p>
            </p:txBody>
          </p:sp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8123333" y="4906772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T2</a:t>
                </a:r>
                <a:endParaRPr lang="en-US" sz="900" dirty="0"/>
              </a:p>
            </p:txBody>
          </p:sp>
          <p:cxnSp>
            <p:nvCxnSpPr>
              <p:cNvPr id="183" name="Gerade Verbindung mit Pfeil 182"/>
              <p:cNvCxnSpPr>
                <a:cxnSpLocks/>
              </p:cNvCxnSpPr>
              <p:nvPr/>
            </p:nvCxnSpPr>
            <p:spPr>
              <a:xfrm>
                <a:off x="7307391" y="5956504"/>
                <a:ext cx="336851" cy="186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mit Pfeil 183"/>
              <p:cNvCxnSpPr>
                <a:cxnSpLocks/>
              </p:cNvCxnSpPr>
              <p:nvPr/>
            </p:nvCxnSpPr>
            <p:spPr>
              <a:xfrm>
                <a:off x="7414127" y="5770538"/>
                <a:ext cx="1221586" cy="4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mit Pfeil 184"/>
              <p:cNvCxnSpPr>
                <a:cxnSpLocks/>
              </p:cNvCxnSpPr>
              <p:nvPr/>
            </p:nvCxnSpPr>
            <p:spPr>
              <a:xfrm>
                <a:off x="7388733" y="5860973"/>
                <a:ext cx="657927" cy="946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mit Pfeil 185"/>
              <p:cNvCxnSpPr>
                <a:cxnSpLocks/>
              </p:cNvCxnSpPr>
              <p:nvPr/>
            </p:nvCxnSpPr>
            <p:spPr>
              <a:xfrm flipV="1">
                <a:off x="7376332" y="5588820"/>
                <a:ext cx="595682" cy="907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mit Pfeil 186"/>
              <p:cNvCxnSpPr>
                <a:cxnSpLocks/>
              </p:cNvCxnSpPr>
              <p:nvPr/>
            </p:nvCxnSpPr>
            <p:spPr>
              <a:xfrm flipV="1">
                <a:off x="7254176" y="5266288"/>
                <a:ext cx="201956" cy="165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Rechteck 173"/>
            <p:cNvSpPr/>
            <p:nvPr/>
          </p:nvSpPr>
          <p:spPr>
            <a:xfrm>
              <a:off x="6368143" y="4828592"/>
              <a:ext cx="2780522" cy="164685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8" name="Gerade Verbindung mit Pfeil 187"/>
          <p:cNvCxnSpPr>
            <a:cxnSpLocks/>
          </p:cNvCxnSpPr>
          <p:nvPr/>
        </p:nvCxnSpPr>
        <p:spPr>
          <a:xfrm>
            <a:off x="3645249" y="5158263"/>
            <a:ext cx="7937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uppierung 189"/>
          <p:cNvGrpSpPr/>
          <p:nvPr/>
        </p:nvGrpSpPr>
        <p:grpSpPr>
          <a:xfrm>
            <a:off x="4685157" y="4145257"/>
            <a:ext cx="2780522" cy="1646853"/>
            <a:chOff x="6368143" y="4828592"/>
            <a:chExt cx="2780522" cy="1646853"/>
          </a:xfrm>
        </p:grpSpPr>
        <p:grpSp>
          <p:nvGrpSpPr>
            <p:cNvPr id="191" name="Gruppierung 190"/>
            <p:cNvGrpSpPr/>
            <p:nvPr/>
          </p:nvGrpSpPr>
          <p:grpSpPr>
            <a:xfrm>
              <a:off x="6458273" y="4906772"/>
              <a:ext cx="2608643" cy="1293417"/>
              <a:chOff x="6458273" y="4906772"/>
              <a:chExt cx="2608643" cy="1293417"/>
            </a:xfrm>
          </p:grpSpPr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6458273" y="5412175"/>
                <a:ext cx="799512" cy="5638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Baseline 1 -</a:t>
                </a:r>
              </a:p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>
                <a:off x="7483678" y="49461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T1</a:t>
                </a:r>
                <a:endParaRPr lang="en-US" sz="900" dirty="0"/>
              </a:p>
            </p:txBody>
          </p:sp>
          <p:sp>
            <p:nvSpPr>
              <p:cNvPr id="195" name="Oval 194"/>
              <p:cNvSpPr>
                <a:spLocks noChangeAspect="1"/>
              </p:cNvSpPr>
              <p:nvPr/>
            </p:nvSpPr>
            <p:spPr>
              <a:xfrm>
                <a:off x="8055256" y="5350676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T3</a:t>
                </a:r>
                <a:endParaRPr lang="en-US" sz="900" dirty="0"/>
              </a:p>
            </p:txBody>
          </p:sp>
          <p:cxnSp>
            <p:nvCxnSpPr>
              <p:cNvPr id="196" name="Gerade Verbindung mit Pfeil 195"/>
              <p:cNvCxnSpPr>
                <a:cxnSpLocks noChangeAspect="1"/>
              </p:cNvCxnSpPr>
              <p:nvPr/>
            </p:nvCxnSpPr>
            <p:spPr>
              <a:xfrm flipV="1">
                <a:off x="7333595" y="5269589"/>
                <a:ext cx="721661" cy="311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>
                <a:off x="8112294" y="5846123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T5</a:t>
                </a:r>
                <a:endParaRPr lang="en-US" sz="900" dirty="0"/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8712683" y="55927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T4</a:t>
                </a:r>
                <a:endParaRPr lang="en-US" sz="900" dirty="0"/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8123333" y="4906772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T2</a:t>
                </a:r>
                <a:endParaRPr lang="en-US" sz="900" dirty="0"/>
              </a:p>
            </p:txBody>
          </p:sp>
          <p:cxnSp>
            <p:nvCxnSpPr>
              <p:cNvPr id="202" name="Gerade Verbindung mit Pfeil 201"/>
              <p:cNvCxnSpPr>
                <a:cxnSpLocks/>
              </p:cNvCxnSpPr>
              <p:nvPr/>
            </p:nvCxnSpPr>
            <p:spPr>
              <a:xfrm>
                <a:off x="7414127" y="5770538"/>
                <a:ext cx="1221586" cy="4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cxnSpLocks/>
              </p:cNvCxnSpPr>
              <p:nvPr/>
            </p:nvCxnSpPr>
            <p:spPr>
              <a:xfrm>
                <a:off x="7388733" y="5860973"/>
                <a:ext cx="657927" cy="946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mit Pfeil 203"/>
              <p:cNvCxnSpPr>
                <a:cxnSpLocks/>
              </p:cNvCxnSpPr>
              <p:nvPr/>
            </p:nvCxnSpPr>
            <p:spPr>
              <a:xfrm flipV="1">
                <a:off x="7376332" y="5588820"/>
                <a:ext cx="595682" cy="907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/>
              <p:cNvCxnSpPr>
                <a:cxnSpLocks/>
              </p:cNvCxnSpPr>
              <p:nvPr/>
            </p:nvCxnSpPr>
            <p:spPr>
              <a:xfrm flipV="1">
                <a:off x="7254176" y="5266288"/>
                <a:ext cx="201956" cy="165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Rechteck 191"/>
            <p:cNvSpPr/>
            <p:nvPr/>
          </p:nvSpPr>
          <p:spPr>
            <a:xfrm>
              <a:off x="6368143" y="4828592"/>
              <a:ext cx="2780522" cy="164685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uppierung 205"/>
          <p:cNvGrpSpPr/>
          <p:nvPr/>
        </p:nvGrpSpPr>
        <p:grpSpPr>
          <a:xfrm>
            <a:off x="8757472" y="4145257"/>
            <a:ext cx="2780522" cy="1646853"/>
            <a:chOff x="6368143" y="4828592"/>
            <a:chExt cx="2780522" cy="1646853"/>
          </a:xfrm>
        </p:grpSpPr>
        <p:grpSp>
          <p:nvGrpSpPr>
            <p:cNvPr id="207" name="Gruppierung 206"/>
            <p:cNvGrpSpPr/>
            <p:nvPr/>
          </p:nvGrpSpPr>
          <p:grpSpPr>
            <a:xfrm>
              <a:off x="6458273" y="4923321"/>
              <a:ext cx="2608643" cy="1505394"/>
              <a:chOff x="6458273" y="4923321"/>
              <a:chExt cx="2608643" cy="1505394"/>
            </a:xfrm>
          </p:grpSpPr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6458273" y="5412175"/>
                <a:ext cx="799512" cy="5638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Baseline 1 -</a:t>
                </a:r>
              </a:p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Oval 209"/>
              <p:cNvSpPr>
                <a:spLocks noChangeAspect="1"/>
              </p:cNvSpPr>
              <p:nvPr/>
            </p:nvSpPr>
            <p:spPr>
              <a:xfrm>
                <a:off x="7358434" y="4923321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T1</a:t>
                </a:r>
                <a:endParaRPr lang="en-US" sz="900" dirty="0"/>
              </a:p>
            </p:txBody>
          </p:sp>
          <p:cxnSp>
            <p:nvCxnSpPr>
              <p:cNvPr id="212" name="Gerade Verbindung mit Pfeil 211"/>
              <p:cNvCxnSpPr>
                <a:cxnSpLocks/>
              </p:cNvCxnSpPr>
              <p:nvPr/>
            </p:nvCxnSpPr>
            <p:spPr>
              <a:xfrm flipV="1">
                <a:off x="7333595" y="5332266"/>
                <a:ext cx="1215983" cy="2486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/>
              <p:cNvSpPr>
                <a:spLocks noChangeAspect="1"/>
              </p:cNvSpPr>
              <p:nvPr/>
            </p:nvSpPr>
            <p:spPr>
              <a:xfrm>
                <a:off x="8627035" y="6074649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T7</a:t>
                </a:r>
                <a:endParaRPr lang="en-US" sz="900" dirty="0"/>
              </a:p>
            </p:txBody>
          </p:sp>
          <p:sp>
            <p:nvSpPr>
              <p:cNvPr id="215" name="Oval 214"/>
              <p:cNvSpPr>
                <a:spLocks noChangeAspect="1"/>
              </p:cNvSpPr>
              <p:nvPr/>
            </p:nvSpPr>
            <p:spPr>
              <a:xfrm>
                <a:off x="8712683" y="55927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T4</a:t>
                </a:r>
                <a:endParaRPr lang="en-US" sz="900" dirty="0"/>
              </a:p>
            </p:txBody>
          </p:sp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8692454" y="5071185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T9</a:t>
                </a:r>
                <a:endParaRPr lang="en-US" sz="900" dirty="0"/>
              </a:p>
            </p:txBody>
          </p:sp>
          <p:cxnSp>
            <p:nvCxnSpPr>
              <p:cNvPr id="218" name="Gerade Verbindung mit Pfeil 217"/>
              <p:cNvCxnSpPr>
                <a:cxnSpLocks/>
              </p:cNvCxnSpPr>
              <p:nvPr/>
            </p:nvCxnSpPr>
            <p:spPr>
              <a:xfrm>
                <a:off x="7414127" y="5770538"/>
                <a:ext cx="1221586" cy="4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mit Pfeil 218"/>
              <p:cNvCxnSpPr>
                <a:cxnSpLocks/>
              </p:cNvCxnSpPr>
              <p:nvPr/>
            </p:nvCxnSpPr>
            <p:spPr>
              <a:xfrm>
                <a:off x="7388733" y="5860973"/>
                <a:ext cx="1160845" cy="2818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mit Pfeil 220"/>
              <p:cNvCxnSpPr>
                <a:cxnSpLocks/>
              </p:cNvCxnSpPr>
              <p:nvPr/>
            </p:nvCxnSpPr>
            <p:spPr>
              <a:xfrm flipV="1">
                <a:off x="7136671" y="5241340"/>
                <a:ext cx="201956" cy="165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Rechteck 207"/>
            <p:cNvSpPr/>
            <p:nvPr/>
          </p:nvSpPr>
          <p:spPr>
            <a:xfrm>
              <a:off x="6368143" y="4828592"/>
              <a:ext cx="2780522" cy="164685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3" name="Gerade Verbindung mit Pfeil 222"/>
          <p:cNvCxnSpPr>
            <a:cxnSpLocks/>
          </p:cNvCxnSpPr>
          <p:nvPr/>
        </p:nvCxnSpPr>
        <p:spPr>
          <a:xfrm>
            <a:off x="7765476" y="5158263"/>
            <a:ext cx="7937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>
            <a:spLocks noChangeAspect="1"/>
          </p:cNvSpPr>
          <p:nvPr/>
        </p:nvSpPr>
        <p:spPr>
          <a:xfrm>
            <a:off x="9647114" y="5391709"/>
            <a:ext cx="354233" cy="354066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900" dirty="0" smtClean="0"/>
              <a:t>T8</a:t>
            </a:r>
            <a:endParaRPr lang="en-US" sz="900" dirty="0"/>
          </a:p>
        </p:txBody>
      </p:sp>
      <p:cxnSp>
        <p:nvCxnSpPr>
          <p:cNvPr id="226" name="Gerade Verbindung mit Pfeil 225"/>
          <p:cNvCxnSpPr>
            <a:cxnSpLocks/>
          </p:cNvCxnSpPr>
          <p:nvPr/>
        </p:nvCxnSpPr>
        <p:spPr>
          <a:xfrm>
            <a:off x="9445085" y="5287160"/>
            <a:ext cx="181893" cy="17234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3571745" y="3786189"/>
            <a:ext cx="947522" cy="1207548"/>
          </a:xfrm>
          <a:prstGeom prst="rect">
            <a:avLst/>
          </a:prstGeom>
          <a:solidFill>
            <a:srgbClr val="4DC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SPARQL-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Script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7639912" y="3784076"/>
            <a:ext cx="947522" cy="1207548"/>
          </a:xfrm>
          <a:prstGeom prst="rect">
            <a:avLst/>
          </a:prstGeom>
          <a:solidFill>
            <a:srgbClr val="4DC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Commit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SPARQL-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Script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1159537" y="6006361"/>
            <a:ext cx="168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Dataset</a:t>
            </a:r>
            <a:endParaRPr lang="en-US"/>
          </a:p>
        </p:txBody>
      </p:sp>
      <p:sp>
        <p:nvSpPr>
          <p:cNvPr id="234" name="Textfeld 233"/>
          <p:cNvSpPr txBox="1"/>
          <p:nvPr/>
        </p:nvSpPr>
        <p:spPr>
          <a:xfrm>
            <a:off x="4979618" y="6006361"/>
            <a:ext cx="23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Dataset after Commit 1</a:t>
            </a:r>
            <a:endParaRPr lang="en-US"/>
          </a:p>
        </p:txBody>
      </p:sp>
      <p:sp>
        <p:nvSpPr>
          <p:cNvPr id="235" name="Textfeld 234"/>
          <p:cNvSpPr txBox="1"/>
          <p:nvPr/>
        </p:nvSpPr>
        <p:spPr>
          <a:xfrm>
            <a:off x="8962055" y="6006181"/>
            <a:ext cx="23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after Commit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382261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1985465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3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188082" y="250485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057961"/>
            <a:ext cx="2013223" cy="82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31" idx="5"/>
            <a:endCxn id="15" idx="1"/>
          </p:cNvCxnSpPr>
          <p:nvPr/>
        </p:nvCxnSpPr>
        <p:spPr>
          <a:xfrm>
            <a:off x="4586218" y="1955427"/>
            <a:ext cx="696700" cy="64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0" idx="4"/>
            <a:endCxn id="40" idx="0"/>
          </p:cNvCxnSpPr>
          <p:nvPr/>
        </p:nvCxnSpPr>
        <p:spPr>
          <a:xfrm>
            <a:off x="5673787" y="4470618"/>
            <a:ext cx="0" cy="74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033472" y="140232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1955427"/>
            <a:ext cx="1087568" cy="183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839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49996" y="382261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>
            <a:off x="3364531" y="4113366"/>
            <a:ext cx="1985465" cy="3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3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188082" y="250485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3057961"/>
            <a:ext cx="2013223" cy="82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31" idx="5"/>
            <a:endCxn id="15" idx="1"/>
          </p:cNvCxnSpPr>
          <p:nvPr/>
        </p:nvCxnSpPr>
        <p:spPr>
          <a:xfrm>
            <a:off x="4586218" y="1955427"/>
            <a:ext cx="696700" cy="64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0" idx="4"/>
            <a:endCxn id="40" idx="0"/>
          </p:cNvCxnSpPr>
          <p:nvPr/>
        </p:nvCxnSpPr>
        <p:spPr>
          <a:xfrm>
            <a:off x="5673787" y="4470618"/>
            <a:ext cx="0" cy="74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033472" y="140232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R4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1955427"/>
            <a:ext cx="1087568" cy="183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349996" y="52115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175137" cy="9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5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76122" y="36919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 flipV="1">
            <a:off x="3364531" y="4015988"/>
            <a:ext cx="2011591" cy="9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3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214208" y="237422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2927331"/>
            <a:ext cx="2039349" cy="95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0" idx="0"/>
            <a:endCxn id="15" idx="4"/>
          </p:cNvCxnSpPr>
          <p:nvPr/>
        </p:nvCxnSpPr>
        <p:spPr>
          <a:xfrm flipH="1" flipV="1">
            <a:off x="5537999" y="3022228"/>
            <a:ext cx="161914" cy="66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137975" y="14497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2002876"/>
            <a:ext cx="1192071" cy="178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528522" y="50452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R8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353663" cy="79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92778" y="207192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Commit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2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318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>
          <a:xfrm>
            <a:off x="2716949" y="378936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376122" y="36919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</a:p>
        </p:txBody>
      </p:sp>
      <p:cxnSp>
        <p:nvCxnSpPr>
          <p:cNvPr id="25" name="Gerade Verbindung 24"/>
          <p:cNvCxnSpPr>
            <a:stCxn id="8" idx="6"/>
            <a:endCxn id="10" idx="2"/>
          </p:cNvCxnSpPr>
          <p:nvPr/>
        </p:nvCxnSpPr>
        <p:spPr>
          <a:xfrm flipV="1">
            <a:off x="3364531" y="4015988"/>
            <a:ext cx="2011591" cy="9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4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214208" y="237422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cxnSp>
        <p:nvCxnSpPr>
          <p:cNvPr id="19" name="Gerade Verbindung 18"/>
          <p:cNvCxnSpPr>
            <a:stCxn id="15" idx="3"/>
            <a:endCxn id="8" idx="7"/>
          </p:cNvCxnSpPr>
          <p:nvPr/>
        </p:nvCxnSpPr>
        <p:spPr>
          <a:xfrm flipH="1">
            <a:off x="3269695" y="2927331"/>
            <a:ext cx="2039349" cy="95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0" idx="0"/>
            <a:endCxn id="15" idx="4"/>
          </p:cNvCxnSpPr>
          <p:nvPr/>
        </p:nvCxnSpPr>
        <p:spPr>
          <a:xfrm flipH="1" flipV="1">
            <a:off x="5537999" y="3022228"/>
            <a:ext cx="161914" cy="66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4137975" y="1449773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R6</a:t>
            </a:r>
          </a:p>
        </p:txBody>
      </p:sp>
      <p:cxnSp>
        <p:nvCxnSpPr>
          <p:cNvPr id="33" name="Gerade Verbindung 32"/>
          <p:cNvCxnSpPr>
            <a:stCxn id="8" idx="0"/>
            <a:endCxn id="31" idx="3"/>
          </p:cNvCxnSpPr>
          <p:nvPr/>
        </p:nvCxnSpPr>
        <p:spPr>
          <a:xfrm flipV="1">
            <a:off x="3040740" y="2002876"/>
            <a:ext cx="1192071" cy="178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528522" y="504528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R8</a:t>
            </a:r>
          </a:p>
        </p:txBody>
      </p:sp>
      <p:cxnSp>
        <p:nvCxnSpPr>
          <p:cNvPr id="41" name="Gerade Verbindung 40"/>
          <p:cNvCxnSpPr>
            <a:stCxn id="8" idx="5"/>
            <a:endCxn id="40" idx="1"/>
          </p:cNvCxnSpPr>
          <p:nvPr/>
        </p:nvCxnSpPr>
        <p:spPr>
          <a:xfrm>
            <a:off x="3269695" y="4342469"/>
            <a:ext cx="2353663" cy="79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7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9586984" y="45925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 flipH="1">
            <a:off x="3836292" y="45925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67590" y="923168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850499" y="209346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25647" y="80847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02718" y="11914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641289" y="4497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700863" y="32537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60818" y="179153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001385" y="82259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385562" y="12123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599406" y="131589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502320" y="52432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 rot="160441">
            <a:off x="7504987" y="25084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605251" y="51545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375233" y="402075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140042" y="543578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291689" y="459304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rot="160441">
            <a:off x="3371537" y="527649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69209" y="474998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0297044" y="39866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9053803" y="53213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1076637" y="429549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160441">
            <a:off x="10912922" y="561384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303835" y="496692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126080" y="44613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R11</a:t>
            </a:r>
            <a:endParaRPr lang="en-US" sz="1400" dirty="0"/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>
          <a:xfrm flipH="1" flipV="1">
            <a:off x="9113345" y="1881203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3157774" y="2143765"/>
            <a:ext cx="819665" cy="17691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0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mit Pfeil 13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</p:cNvCxnSpPr>
          <p:nvPr/>
        </p:nvCxnSpPr>
        <p:spPr>
          <a:xfrm flipH="1" flipV="1">
            <a:off x="9113345" y="1881203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cxnSpLocks/>
          </p:cNvCxnSpPr>
          <p:nvPr/>
        </p:nvCxnSpPr>
        <p:spPr>
          <a:xfrm flipH="1" flipV="1">
            <a:off x="3157774" y="2143765"/>
            <a:ext cx="819665" cy="17691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ung 79"/>
          <p:cNvGrpSpPr>
            <a:grpSpLocks noChangeAspect="1"/>
          </p:cNvGrpSpPr>
          <p:nvPr/>
        </p:nvGrpSpPr>
        <p:grpSpPr>
          <a:xfrm>
            <a:off x="479833" y="250614"/>
            <a:ext cx="2426866" cy="2358586"/>
            <a:chOff x="596900" y="-1308099"/>
            <a:chExt cx="4464920" cy="4339300"/>
          </a:xfrm>
        </p:grpSpPr>
        <p:sp>
          <p:nvSpPr>
            <p:cNvPr id="79" name="Rechteck 78"/>
            <p:cNvSpPr/>
            <p:nvPr/>
          </p:nvSpPr>
          <p:spPr>
            <a:xfrm>
              <a:off x="596900" y="-1308099"/>
              <a:ext cx="4464920" cy="43393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uppierung 26"/>
            <p:cNvGrpSpPr/>
            <p:nvPr/>
          </p:nvGrpSpPr>
          <p:grpSpPr>
            <a:xfrm>
              <a:off x="715562" y="-1209774"/>
              <a:ext cx="4252002" cy="4079497"/>
              <a:chOff x="2716949" y="1780088"/>
              <a:chExt cx="4252002" cy="4079497"/>
            </a:xfrm>
          </p:grpSpPr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2716949" y="3789366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5997578" y="178008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5349996" y="521158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6321369" y="4200511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6321369" y="2791161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dirty="0" smtClean="0"/>
                  <a:t>R4</a:t>
                </a:r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3364531" y="1973459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cxnSp>
            <p:nvCxnSpPr>
              <p:cNvPr id="73" name="Gerade Verbindung 72"/>
              <p:cNvCxnSpPr>
                <a:stCxn id="78" idx="6"/>
                <a:endCxn id="74" idx="2"/>
              </p:cNvCxnSpPr>
              <p:nvPr/>
            </p:nvCxnSpPr>
            <p:spPr>
              <a:xfrm flipV="1">
                <a:off x="4012113" y="2104088"/>
                <a:ext cx="1985465" cy="193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73"/>
              <p:cNvCxnSpPr>
                <a:stCxn id="78" idx="3"/>
                <a:endCxn id="73" idx="0"/>
              </p:cNvCxnSpPr>
              <p:nvPr/>
            </p:nvCxnSpPr>
            <p:spPr>
              <a:xfrm flipH="1">
                <a:off x="3040740" y="2526562"/>
                <a:ext cx="418627" cy="12628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>
                <a:stCxn id="73" idx="7"/>
                <a:endCxn id="77" idx="2"/>
              </p:cNvCxnSpPr>
              <p:nvPr/>
            </p:nvCxnSpPr>
            <p:spPr>
              <a:xfrm flipV="1">
                <a:off x="3269695" y="3115161"/>
                <a:ext cx="3051674" cy="769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75"/>
              <p:cNvCxnSpPr>
                <a:stCxn id="77" idx="4"/>
                <a:endCxn id="76" idx="0"/>
              </p:cNvCxnSpPr>
              <p:nvPr/>
            </p:nvCxnSpPr>
            <p:spPr>
              <a:xfrm>
                <a:off x="6645160" y="3439161"/>
                <a:ext cx="0" cy="761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>
                <a:stCxn id="73" idx="5"/>
                <a:endCxn id="75" idx="1"/>
              </p:cNvCxnSpPr>
              <p:nvPr/>
            </p:nvCxnSpPr>
            <p:spPr>
              <a:xfrm>
                <a:off x="3269695" y="4342469"/>
                <a:ext cx="2175137" cy="9640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77"/>
              <p:cNvCxnSpPr>
                <a:stCxn id="76" idx="2"/>
                <a:endCxn id="73" idx="6"/>
              </p:cNvCxnSpPr>
              <p:nvPr/>
            </p:nvCxnSpPr>
            <p:spPr>
              <a:xfrm flipH="1" flipV="1">
                <a:off x="3364531" y="4113366"/>
                <a:ext cx="2956838" cy="411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uppierung 81"/>
          <p:cNvGrpSpPr>
            <a:grpSpLocks noChangeAspect="1"/>
          </p:cNvGrpSpPr>
          <p:nvPr/>
        </p:nvGrpSpPr>
        <p:grpSpPr>
          <a:xfrm>
            <a:off x="3394378" y="4193764"/>
            <a:ext cx="2186111" cy="2328718"/>
            <a:chOff x="1585789" y="3469730"/>
            <a:chExt cx="4073568" cy="4339300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1690455" y="3550953"/>
              <a:ext cx="3846112" cy="4150830"/>
              <a:chOff x="2716949" y="1708755"/>
              <a:chExt cx="3846112" cy="4150830"/>
            </a:xfrm>
          </p:grpSpPr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2716949" y="3789366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5915479" y="3899924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</a:p>
            </p:txBody>
          </p:sp>
          <p:cxnSp>
            <p:nvCxnSpPr>
              <p:cNvPr id="59" name="Gerade Verbindung 58"/>
              <p:cNvCxnSpPr>
                <a:stCxn id="63" idx="6"/>
                <a:endCxn id="65" idx="2"/>
              </p:cNvCxnSpPr>
              <p:nvPr/>
            </p:nvCxnSpPr>
            <p:spPr>
              <a:xfrm>
                <a:off x="3364531" y="4113366"/>
                <a:ext cx="2550948" cy="1105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5349996" y="521158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</a:p>
            </p:txBody>
          </p:sp>
          <p:cxnSp>
            <p:nvCxnSpPr>
              <p:cNvPr id="61" name="Gerade Verbindung 60"/>
              <p:cNvCxnSpPr>
                <a:stCxn id="63" idx="5"/>
              </p:cNvCxnSpPr>
              <p:nvPr/>
            </p:nvCxnSpPr>
            <p:spPr>
              <a:xfrm>
                <a:off x="3269695" y="4342469"/>
                <a:ext cx="2175137" cy="9640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5772209" y="2323404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4197161" y="1708755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dirty="0" smtClean="0"/>
                  <a:t>R4</a:t>
                </a:r>
              </a:p>
            </p:txBody>
          </p:sp>
          <p:cxnSp>
            <p:nvCxnSpPr>
              <p:cNvPr id="64" name="Gerade Verbindung 63"/>
              <p:cNvCxnSpPr>
                <a:stCxn id="63" idx="0"/>
              </p:cNvCxnSpPr>
              <p:nvPr/>
            </p:nvCxnSpPr>
            <p:spPr>
              <a:xfrm flipV="1">
                <a:off x="3040740" y="2261858"/>
                <a:ext cx="1251257" cy="15275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>
                <a:endCxn id="63" idx="7"/>
              </p:cNvCxnSpPr>
              <p:nvPr/>
            </p:nvCxnSpPr>
            <p:spPr>
              <a:xfrm flipH="1">
                <a:off x="3269695" y="2876507"/>
                <a:ext cx="2597350" cy="1007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4844743" y="2032755"/>
                <a:ext cx="1022302" cy="38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hteck 80"/>
            <p:cNvSpPr/>
            <p:nvPr/>
          </p:nvSpPr>
          <p:spPr>
            <a:xfrm>
              <a:off x="1585789" y="3469730"/>
              <a:ext cx="4073568" cy="43393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uppierung 83"/>
          <p:cNvGrpSpPr>
            <a:grpSpLocks noChangeAspect="1"/>
          </p:cNvGrpSpPr>
          <p:nvPr/>
        </p:nvGrpSpPr>
        <p:grpSpPr>
          <a:xfrm>
            <a:off x="6806029" y="263867"/>
            <a:ext cx="2064188" cy="2688437"/>
            <a:chOff x="5614566" y="-1209774"/>
            <a:chExt cx="3592934" cy="4679504"/>
          </a:xfrm>
        </p:grpSpPr>
        <p:grpSp>
          <p:nvGrpSpPr>
            <p:cNvPr id="3" name="Gruppierung 2"/>
            <p:cNvGrpSpPr/>
            <p:nvPr/>
          </p:nvGrpSpPr>
          <p:grpSpPr>
            <a:xfrm>
              <a:off x="5722926" y="-1102534"/>
              <a:ext cx="3280629" cy="4457261"/>
              <a:chOff x="5722926" y="-1102534"/>
              <a:chExt cx="3280629" cy="4457261"/>
            </a:xfrm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5722926" y="128450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8355973" y="1317760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</a:p>
            </p:txBody>
          </p:sp>
          <p:cxnSp>
            <p:nvCxnSpPr>
              <p:cNvPr id="48" name="Gerade Verbindung 47"/>
              <p:cNvCxnSpPr>
                <a:stCxn id="52" idx="6"/>
                <a:endCxn id="54" idx="2"/>
              </p:cNvCxnSpPr>
              <p:nvPr/>
            </p:nvCxnSpPr>
            <p:spPr>
              <a:xfrm>
                <a:off x="6370508" y="1608508"/>
                <a:ext cx="1985465" cy="33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8194059" y="0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cxnSp>
            <p:nvCxnSpPr>
              <p:cNvPr id="50" name="Gerade Verbindung 49"/>
              <p:cNvCxnSpPr>
                <a:endCxn id="52" idx="7"/>
              </p:cNvCxnSpPr>
              <p:nvPr/>
            </p:nvCxnSpPr>
            <p:spPr>
              <a:xfrm flipH="1">
                <a:off x="6275672" y="553103"/>
                <a:ext cx="2013223" cy="826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/>
            </p:nvCxnSpPr>
            <p:spPr>
              <a:xfrm>
                <a:off x="7592195" y="-549431"/>
                <a:ext cx="696700" cy="6443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>
                <a:stCxn id="54" idx="4"/>
              </p:cNvCxnSpPr>
              <p:nvPr/>
            </p:nvCxnSpPr>
            <p:spPr>
              <a:xfrm>
                <a:off x="8679764" y="1965760"/>
                <a:ext cx="0" cy="740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7039449" y="-1102534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dirty="0" smtClean="0"/>
                  <a:t>R4</a:t>
                </a:r>
              </a:p>
            </p:txBody>
          </p:sp>
          <p:cxnSp>
            <p:nvCxnSpPr>
              <p:cNvPr id="54" name="Gerade Verbindung 53"/>
              <p:cNvCxnSpPr>
                <a:stCxn id="52" idx="0"/>
              </p:cNvCxnSpPr>
              <p:nvPr/>
            </p:nvCxnSpPr>
            <p:spPr>
              <a:xfrm flipV="1">
                <a:off x="6046717" y="-549431"/>
                <a:ext cx="1087568" cy="1833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8355973" y="2706727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</a:p>
            </p:txBody>
          </p:sp>
          <p:cxnSp>
            <p:nvCxnSpPr>
              <p:cNvPr id="56" name="Gerade Verbindung 55"/>
              <p:cNvCxnSpPr>
                <a:stCxn id="52" idx="5"/>
              </p:cNvCxnSpPr>
              <p:nvPr/>
            </p:nvCxnSpPr>
            <p:spPr>
              <a:xfrm>
                <a:off x="6275672" y="1837611"/>
                <a:ext cx="2175137" cy="9640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hteck 82"/>
            <p:cNvSpPr/>
            <p:nvPr/>
          </p:nvSpPr>
          <p:spPr>
            <a:xfrm>
              <a:off x="5614566" y="-1209774"/>
              <a:ext cx="3592934" cy="4679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uppierung 85"/>
          <p:cNvGrpSpPr>
            <a:grpSpLocks noChangeAspect="1"/>
          </p:cNvGrpSpPr>
          <p:nvPr/>
        </p:nvGrpSpPr>
        <p:grpSpPr>
          <a:xfrm>
            <a:off x="9399931" y="4098076"/>
            <a:ext cx="2072486" cy="2511704"/>
            <a:chOff x="8087514" y="2919594"/>
            <a:chExt cx="3710786" cy="4497206"/>
          </a:xfrm>
        </p:grpSpPr>
        <p:grpSp>
          <p:nvGrpSpPr>
            <p:cNvPr id="2" name="Gruppierung 1"/>
            <p:cNvGrpSpPr/>
            <p:nvPr/>
          </p:nvGrpSpPr>
          <p:grpSpPr>
            <a:xfrm>
              <a:off x="8194059" y="3018530"/>
              <a:ext cx="3459155" cy="4243515"/>
              <a:chOff x="2716949" y="1449773"/>
              <a:chExt cx="3459155" cy="4243515"/>
            </a:xfrm>
          </p:grpSpPr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2716949" y="3789366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5376122" y="369198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</a:p>
            </p:txBody>
          </p:sp>
          <p:cxnSp>
            <p:nvCxnSpPr>
              <p:cNvPr id="38" name="Gerade Verbindung 37"/>
              <p:cNvCxnSpPr>
                <a:stCxn id="42" idx="6"/>
                <a:endCxn id="44" idx="2"/>
              </p:cNvCxnSpPr>
              <p:nvPr/>
            </p:nvCxnSpPr>
            <p:spPr>
              <a:xfrm flipV="1">
                <a:off x="3364531" y="4015988"/>
                <a:ext cx="2011591" cy="97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5214208" y="237422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cxnSp>
            <p:nvCxnSpPr>
              <p:cNvPr id="40" name="Gerade Verbindung 39"/>
              <p:cNvCxnSpPr>
                <a:endCxn id="42" idx="7"/>
              </p:cNvCxnSpPr>
              <p:nvPr/>
            </p:nvCxnSpPr>
            <p:spPr>
              <a:xfrm flipH="1">
                <a:off x="3269695" y="2927331"/>
                <a:ext cx="2039349" cy="956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>
                <a:stCxn id="44" idx="0"/>
              </p:cNvCxnSpPr>
              <p:nvPr/>
            </p:nvCxnSpPr>
            <p:spPr>
              <a:xfrm flipH="1" flipV="1">
                <a:off x="5537999" y="3022228"/>
                <a:ext cx="161914" cy="669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4137975" y="1449773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/>
              <a:lstStyle/>
              <a:p>
                <a:pPr algn="ctr"/>
                <a:r>
                  <a:rPr lang="en-US" dirty="0" smtClean="0"/>
                  <a:t>R6</a:t>
                </a:r>
              </a:p>
            </p:txBody>
          </p:sp>
          <p:cxnSp>
            <p:nvCxnSpPr>
              <p:cNvPr id="43" name="Gerade Verbindung 42"/>
              <p:cNvCxnSpPr>
                <a:stCxn id="42" idx="0"/>
              </p:cNvCxnSpPr>
              <p:nvPr/>
            </p:nvCxnSpPr>
            <p:spPr>
              <a:xfrm flipV="1">
                <a:off x="3040740" y="2002876"/>
                <a:ext cx="1192071" cy="1786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5528522" y="5045288"/>
                <a:ext cx="647582" cy="648000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R8</a:t>
                </a:r>
              </a:p>
            </p:txBody>
          </p:sp>
          <p:cxnSp>
            <p:nvCxnSpPr>
              <p:cNvPr id="45" name="Gerade Verbindung 44"/>
              <p:cNvCxnSpPr>
                <a:stCxn id="42" idx="5"/>
              </p:cNvCxnSpPr>
              <p:nvPr/>
            </p:nvCxnSpPr>
            <p:spPr>
              <a:xfrm>
                <a:off x="3269695" y="4342469"/>
                <a:ext cx="2353663" cy="797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hteck 84"/>
            <p:cNvSpPr/>
            <p:nvPr/>
          </p:nvSpPr>
          <p:spPr>
            <a:xfrm>
              <a:off x="8087514" y="2919594"/>
              <a:ext cx="3710786" cy="44972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feld 87"/>
          <p:cNvSpPr txBox="1"/>
          <p:nvPr/>
        </p:nvSpPr>
        <p:spPr>
          <a:xfrm>
            <a:off x="1406263" y="270009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</a:t>
            </a:r>
            <a:endParaRPr lang="en-US" sz="5400" b="1" dirty="0"/>
          </a:p>
        </p:txBody>
      </p:sp>
      <p:sp>
        <p:nvSpPr>
          <p:cNvPr id="89" name="Textfeld 88"/>
          <p:cNvSpPr txBox="1"/>
          <p:nvPr/>
        </p:nvSpPr>
        <p:spPr>
          <a:xfrm>
            <a:off x="2691606" y="486403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2</a:t>
            </a:r>
            <a:endParaRPr lang="en-US" sz="5400" b="1" dirty="0"/>
          </a:p>
        </p:txBody>
      </p:sp>
      <p:sp>
        <p:nvSpPr>
          <p:cNvPr id="90" name="Textfeld 89"/>
          <p:cNvSpPr txBox="1"/>
          <p:nvPr/>
        </p:nvSpPr>
        <p:spPr>
          <a:xfrm>
            <a:off x="5909432" y="68475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3</a:t>
            </a:r>
            <a:endParaRPr lang="en-US" sz="54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8602355" y="486403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4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5346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example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analysis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ierung 144"/>
          <p:cNvGrpSpPr/>
          <p:nvPr/>
        </p:nvGrpSpPr>
        <p:grpSpPr>
          <a:xfrm>
            <a:off x="1955003" y="184239"/>
            <a:ext cx="162401" cy="720000"/>
            <a:chOff x="1883565" y="2441671"/>
            <a:chExt cx="162401" cy="1440000"/>
          </a:xfrm>
        </p:grpSpPr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>
              <a:off x="1883565" y="2441671"/>
              <a:ext cx="0" cy="14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cxnSpLocks/>
            </p:cNvCxnSpPr>
            <p:nvPr/>
          </p:nvCxnSpPr>
          <p:spPr>
            <a:xfrm flipH="1">
              <a:off x="2045966" y="2441671"/>
              <a:ext cx="0" cy="14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/>
          <p:cNvSpPr txBox="1"/>
          <p:nvPr/>
        </p:nvSpPr>
        <p:spPr>
          <a:xfrm>
            <a:off x="164929" y="259819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Baseline:</a:t>
            </a:r>
            <a:endParaRPr lang="en-US" dirty="0"/>
          </a:p>
        </p:txBody>
      </p:sp>
      <p:grpSp>
        <p:nvGrpSpPr>
          <p:cNvPr id="172" name="Gruppierung 171"/>
          <p:cNvGrpSpPr/>
          <p:nvPr/>
        </p:nvGrpSpPr>
        <p:grpSpPr>
          <a:xfrm>
            <a:off x="612841" y="1087718"/>
            <a:ext cx="2780522" cy="1646853"/>
            <a:chOff x="6368143" y="4828592"/>
            <a:chExt cx="2780522" cy="1646853"/>
          </a:xfrm>
        </p:grpSpPr>
        <p:grpSp>
          <p:nvGrpSpPr>
            <p:cNvPr id="173" name="Gruppierung 172"/>
            <p:cNvGrpSpPr/>
            <p:nvPr/>
          </p:nvGrpSpPr>
          <p:grpSpPr>
            <a:xfrm>
              <a:off x="6458273" y="4906772"/>
              <a:ext cx="2608643" cy="1490400"/>
              <a:chOff x="6458273" y="4906772"/>
              <a:chExt cx="2608643" cy="1490400"/>
            </a:xfrm>
          </p:grpSpPr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>
                <a:off x="6458273" y="5412175"/>
                <a:ext cx="799512" cy="5638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Baseline 1 -</a:t>
                </a:r>
              </a:p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7483678" y="49461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T1</a:t>
                </a:r>
                <a:endParaRPr lang="en-US" sz="900" dirty="0"/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8055256" y="5350676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T3</a:t>
                </a:r>
                <a:endParaRPr lang="en-US" sz="900" dirty="0"/>
              </a:p>
            </p:txBody>
          </p:sp>
          <p:cxnSp>
            <p:nvCxnSpPr>
              <p:cNvPr id="178" name="Gerade Verbindung mit Pfeil 177"/>
              <p:cNvCxnSpPr>
                <a:cxnSpLocks noChangeAspect="1"/>
              </p:cNvCxnSpPr>
              <p:nvPr/>
            </p:nvCxnSpPr>
            <p:spPr>
              <a:xfrm flipV="1">
                <a:off x="7333595" y="5269589"/>
                <a:ext cx="721661" cy="311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>
                <a:off x="7701151" y="6043106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T6</a:t>
                </a:r>
                <a:endParaRPr lang="en-US" sz="900" dirty="0"/>
              </a:p>
            </p:txBody>
          </p:sp>
          <p:sp>
            <p:nvSpPr>
              <p:cNvPr id="180" name="Oval 179"/>
              <p:cNvSpPr>
                <a:spLocks noChangeAspect="1"/>
              </p:cNvSpPr>
              <p:nvPr/>
            </p:nvSpPr>
            <p:spPr>
              <a:xfrm>
                <a:off x="8112294" y="5846123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T5</a:t>
                </a:r>
                <a:endParaRPr lang="en-US" sz="900" dirty="0"/>
              </a:p>
            </p:txBody>
          </p:sp>
          <p:sp>
            <p:nvSpPr>
              <p:cNvPr id="181" name="Oval 180"/>
              <p:cNvSpPr>
                <a:spLocks noChangeAspect="1"/>
              </p:cNvSpPr>
              <p:nvPr/>
            </p:nvSpPr>
            <p:spPr>
              <a:xfrm>
                <a:off x="8712683" y="55927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T4</a:t>
                </a:r>
                <a:endParaRPr lang="en-US" sz="900" dirty="0"/>
              </a:p>
            </p:txBody>
          </p:sp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8123333" y="4906772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T2</a:t>
                </a:r>
                <a:endParaRPr lang="en-US" sz="900" dirty="0"/>
              </a:p>
            </p:txBody>
          </p:sp>
          <p:cxnSp>
            <p:nvCxnSpPr>
              <p:cNvPr id="183" name="Gerade Verbindung mit Pfeil 182"/>
              <p:cNvCxnSpPr>
                <a:cxnSpLocks/>
              </p:cNvCxnSpPr>
              <p:nvPr/>
            </p:nvCxnSpPr>
            <p:spPr>
              <a:xfrm>
                <a:off x="7307391" y="5956504"/>
                <a:ext cx="336851" cy="186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mit Pfeil 183"/>
              <p:cNvCxnSpPr>
                <a:cxnSpLocks/>
              </p:cNvCxnSpPr>
              <p:nvPr/>
            </p:nvCxnSpPr>
            <p:spPr>
              <a:xfrm>
                <a:off x="7414127" y="5770538"/>
                <a:ext cx="1221586" cy="4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mit Pfeil 184"/>
              <p:cNvCxnSpPr>
                <a:cxnSpLocks/>
              </p:cNvCxnSpPr>
              <p:nvPr/>
            </p:nvCxnSpPr>
            <p:spPr>
              <a:xfrm>
                <a:off x="7388733" y="5860973"/>
                <a:ext cx="657927" cy="946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mit Pfeil 185"/>
              <p:cNvCxnSpPr>
                <a:cxnSpLocks/>
              </p:cNvCxnSpPr>
              <p:nvPr/>
            </p:nvCxnSpPr>
            <p:spPr>
              <a:xfrm flipV="1">
                <a:off x="7376332" y="5588820"/>
                <a:ext cx="595682" cy="907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mit Pfeil 186"/>
              <p:cNvCxnSpPr>
                <a:cxnSpLocks/>
              </p:cNvCxnSpPr>
              <p:nvPr/>
            </p:nvCxnSpPr>
            <p:spPr>
              <a:xfrm flipV="1">
                <a:off x="7254176" y="5266288"/>
                <a:ext cx="201956" cy="165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Rechteck 173"/>
            <p:cNvSpPr/>
            <p:nvPr/>
          </p:nvSpPr>
          <p:spPr>
            <a:xfrm>
              <a:off x="6368143" y="4828592"/>
              <a:ext cx="2780522" cy="164685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8" name="Gerade Verbindung mit Pfeil 187"/>
          <p:cNvCxnSpPr>
            <a:cxnSpLocks/>
          </p:cNvCxnSpPr>
          <p:nvPr/>
        </p:nvCxnSpPr>
        <p:spPr>
          <a:xfrm>
            <a:off x="3645249" y="2100724"/>
            <a:ext cx="7937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uppierung 189"/>
          <p:cNvGrpSpPr/>
          <p:nvPr/>
        </p:nvGrpSpPr>
        <p:grpSpPr>
          <a:xfrm>
            <a:off x="4685157" y="1087718"/>
            <a:ext cx="2780522" cy="1646853"/>
            <a:chOff x="6368143" y="4828592"/>
            <a:chExt cx="2780522" cy="1646853"/>
          </a:xfrm>
        </p:grpSpPr>
        <p:grpSp>
          <p:nvGrpSpPr>
            <p:cNvPr id="191" name="Gruppierung 190"/>
            <p:cNvGrpSpPr/>
            <p:nvPr/>
          </p:nvGrpSpPr>
          <p:grpSpPr>
            <a:xfrm>
              <a:off x="6458273" y="4906772"/>
              <a:ext cx="2608643" cy="1293417"/>
              <a:chOff x="6458273" y="4906772"/>
              <a:chExt cx="2608643" cy="1293417"/>
            </a:xfrm>
          </p:grpSpPr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6458273" y="5412175"/>
                <a:ext cx="799512" cy="5638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Baseline - 1</a:t>
                </a:r>
              </a:p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>
                <a:off x="7483678" y="49461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T1</a:t>
                </a:r>
                <a:endParaRPr lang="en-US" sz="900" dirty="0"/>
              </a:p>
            </p:txBody>
          </p:sp>
          <p:sp>
            <p:nvSpPr>
              <p:cNvPr id="195" name="Oval 194"/>
              <p:cNvSpPr>
                <a:spLocks noChangeAspect="1"/>
              </p:cNvSpPr>
              <p:nvPr/>
            </p:nvSpPr>
            <p:spPr>
              <a:xfrm>
                <a:off x="8055256" y="5350676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T3</a:t>
                </a:r>
                <a:endParaRPr lang="en-US" sz="900" dirty="0"/>
              </a:p>
            </p:txBody>
          </p:sp>
          <p:cxnSp>
            <p:nvCxnSpPr>
              <p:cNvPr id="196" name="Gerade Verbindung mit Pfeil 195"/>
              <p:cNvCxnSpPr>
                <a:cxnSpLocks noChangeAspect="1"/>
              </p:cNvCxnSpPr>
              <p:nvPr/>
            </p:nvCxnSpPr>
            <p:spPr>
              <a:xfrm flipV="1">
                <a:off x="7333595" y="5269589"/>
                <a:ext cx="721661" cy="3113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>
                <a:off x="8112294" y="5846123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T5</a:t>
                </a:r>
                <a:endParaRPr lang="en-US" sz="900" dirty="0"/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>
                <a:off x="8712683" y="55927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T4</a:t>
                </a:r>
                <a:endParaRPr lang="en-US" sz="900" dirty="0"/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8123333" y="4906772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T2</a:t>
                </a:r>
                <a:endParaRPr lang="en-US" sz="900" dirty="0"/>
              </a:p>
            </p:txBody>
          </p:sp>
          <p:cxnSp>
            <p:nvCxnSpPr>
              <p:cNvPr id="202" name="Gerade Verbindung mit Pfeil 201"/>
              <p:cNvCxnSpPr>
                <a:cxnSpLocks/>
              </p:cNvCxnSpPr>
              <p:nvPr/>
            </p:nvCxnSpPr>
            <p:spPr>
              <a:xfrm>
                <a:off x="7414127" y="5770538"/>
                <a:ext cx="1221586" cy="4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cxnSpLocks/>
              </p:cNvCxnSpPr>
              <p:nvPr/>
            </p:nvCxnSpPr>
            <p:spPr>
              <a:xfrm>
                <a:off x="7388733" y="5860973"/>
                <a:ext cx="657927" cy="946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mit Pfeil 203"/>
              <p:cNvCxnSpPr>
                <a:cxnSpLocks/>
              </p:cNvCxnSpPr>
              <p:nvPr/>
            </p:nvCxnSpPr>
            <p:spPr>
              <a:xfrm flipV="1">
                <a:off x="7376332" y="5588820"/>
                <a:ext cx="595682" cy="907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/>
              <p:cNvCxnSpPr>
                <a:cxnSpLocks/>
              </p:cNvCxnSpPr>
              <p:nvPr/>
            </p:nvCxnSpPr>
            <p:spPr>
              <a:xfrm flipV="1">
                <a:off x="7254176" y="5266288"/>
                <a:ext cx="201956" cy="165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Rechteck 191"/>
            <p:cNvSpPr/>
            <p:nvPr/>
          </p:nvSpPr>
          <p:spPr>
            <a:xfrm>
              <a:off x="6368143" y="4828592"/>
              <a:ext cx="2780522" cy="164685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uppierung 205"/>
          <p:cNvGrpSpPr/>
          <p:nvPr/>
        </p:nvGrpSpPr>
        <p:grpSpPr>
          <a:xfrm>
            <a:off x="8757472" y="1087718"/>
            <a:ext cx="2780522" cy="1646853"/>
            <a:chOff x="6368143" y="4828592"/>
            <a:chExt cx="2780522" cy="1646853"/>
          </a:xfrm>
        </p:grpSpPr>
        <p:grpSp>
          <p:nvGrpSpPr>
            <p:cNvPr id="207" name="Gruppierung 206"/>
            <p:cNvGrpSpPr/>
            <p:nvPr/>
          </p:nvGrpSpPr>
          <p:grpSpPr>
            <a:xfrm>
              <a:off x="6458273" y="4923321"/>
              <a:ext cx="2608643" cy="1505394"/>
              <a:chOff x="6458273" y="4923321"/>
              <a:chExt cx="2608643" cy="1505394"/>
            </a:xfrm>
          </p:grpSpPr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6458273" y="5412175"/>
                <a:ext cx="799512" cy="563839"/>
              </a:xfrm>
              <a:prstGeom prst="ellipse">
                <a:avLst/>
              </a:prstGeom>
              <a:solidFill>
                <a:srgbClr val="FCD4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Baseline - 1</a:t>
                </a:r>
              </a:p>
              <a:p>
                <a:pPr algn="ctr"/>
                <a:r>
                  <a:rPr lang="en-US" sz="800" dirty="0" smtClean="0">
                    <a:solidFill>
                      <a:sysClr val="windowText" lastClr="000000"/>
                    </a:solidFill>
                  </a:rPr>
                  <a:t>Collector</a:t>
                </a:r>
                <a:endParaRPr 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Oval 209"/>
              <p:cNvSpPr>
                <a:spLocks noChangeAspect="1"/>
              </p:cNvSpPr>
              <p:nvPr/>
            </p:nvSpPr>
            <p:spPr>
              <a:xfrm>
                <a:off x="7358434" y="4923321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T1</a:t>
                </a:r>
                <a:endParaRPr lang="en-US" sz="900" dirty="0"/>
              </a:p>
            </p:txBody>
          </p:sp>
          <p:cxnSp>
            <p:nvCxnSpPr>
              <p:cNvPr id="212" name="Gerade Verbindung mit Pfeil 211"/>
              <p:cNvCxnSpPr>
                <a:cxnSpLocks/>
              </p:cNvCxnSpPr>
              <p:nvPr/>
            </p:nvCxnSpPr>
            <p:spPr>
              <a:xfrm flipV="1">
                <a:off x="7333595" y="5332266"/>
                <a:ext cx="1215983" cy="2486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/>
              <p:cNvSpPr>
                <a:spLocks noChangeAspect="1"/>
              </p:cNvSpPr>
              <p:nvPr/>
            </p:nvSpPr>
            <p:spPr>
              <a:xfrm>
                <a:off x="8627035" y="6074649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T7</a:t>
                </a:r>
                <a:endParaRPr lang="en-US" sz="900" dirty="0"/>
              </a:p>
            </p:txBody>
          </p:sp>
          <p:sp>
            <p:nvSpPr>
              <p:cNvPr id="215" name="Oval 214"/>
              <p:cNvSpPr>
                <a:spLocks noChangeAspect="1"/>
              </p:cNvSpPr>
              <p:nvPr/>
            </p:nvSpPr>
            <p:spPr>
              <a:xfrm>
                <a:off x="8712683" y="5592737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/>
                  <a:t>T6</a:t>
                </a:r>
              </a:p>
            </p:txBody>
          </p:sp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8692454" y="5071185"/>
                <a:ext cx="354233" cy="354066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sz="900" dirty="0" smtClean="0"/>
                  <a:t>T9</a:t>
                </a:r>
                <a:endParaRPr lang="en-US" sz="900" dirty="0"/>
              </a:p>
            </p:txBody>
          </p:sp>
          <p:cxnSp>
            <p:nvCxnSpPr>
              <p:cNvPr id="218" name="Gerade Verbindung mit Pfeil 217"/>
              <p:cNvCxnSpPr>
                <a:cxnSpLocks/>
              </p:cNvCxnSpPr>
              <p:nvPr/>
            </p:nvCxnSpPr>
            <p:spPr>
              <a:xfrm>
                <a:off x="7414127" y="5770538"/>
                <a:ext cx="1221586" cy="4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mit Pfeil 218"/>
              <p:cNvCxnSpPr>
                <a:cxnSpLocks/>
              </p:cNvCxnSpPr>
              <p:nvPr/>
            </p:nvCxnSpPr>
            <p:spPr>
              <a:xfrm>
                <a:off x="7388733" y="5860973"/>
                <a:ext cx="1160845" cy="2818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 Verbindung mit Pfeil 220"/>
              <p:cNvCxnSpPr>
                <a:cxnSpLocks/>
              </p:cNvCxnSpPr>
              <p:nvPr/>
            </p:nvCxnSpPr>
            <p:spPr>
              <a:xfrm flipV="1">
                <a:off x="7136671" y="5241340"/>
                <a:ext cx="201956" cy="165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Rechteck 207"/>
            <p:cNvSpPr/>
            <p:nvPr/>
          </p:nvSpPr>
          <p:spPr>
            <a:xfrm>
              <a:off x="6368143" y="4828592"/>
              <a:ext cx="2780522" cy="164685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3" name="Gerade Verbindung mit Pfeil 222"/>
          <p:cNvCxnSpPr>
            <a:cxnSpLocks/>
          </p:cNvCxnSpPr>
          <p:nvPr/>
        </p:nvCxnSpPr>
        <p:spPr>
          <a:xfrm>
            <a:off x="7765476" y="2100724"/>
            <a:ext cx="7937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>
            <a:spLocks noChangeAspect="1"/>
          </p:cNvSpPr>
          <p:nvPr/>
        </p:nvSpPr>
        <p:spPr>
          <a:xfrm>
            <a:off x="9647114" y="2334170"/>
            <a:ext cx="354233" cy="354066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900" dirty="0" smtClean="0"/>
              <a:t>T8</a:t>
            </a:r>
            <a:endParaRPr lang="en-US" sz="900" dirty="0"/>
          </a:p>
        </p:txBody>
      </p:sp>
      <p:cxnSp>
        <p:nvCxnSpPr>
          <p:cNvPr id="226" name="Gerade Verbindung mit Pfeil 225"/>
          <p:cNvCxnSpPr>
            <a:cxnSpLocks/>
          </p:cNvCxnSpPr>
          <p:nvPr/>
        </p:nvCxnSpPr>
        <p:spPr>
          <a:xfrm>
            <a:off x="9445085" y="2229621"/>
            <a:ext cx="181893" cy="17234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3571745" y="728650"/>
            <a:ext cx="947522" cy="1207548"/>
          </a:xfrm>
          <a:prstGeom prst="rect">
            <a:avLst/>
          </a:prstGeom>
          <a:solidFill>
            <a:srgbClr val="4DC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SPARQL-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Script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7639912" y="726537"/>
            <a:ext cx="947522" cy="1207548"/>
          </a:xfrm>
          <a:prstGeom prst="rect">
            <a:avLst/>
          </a:prstGeom>
          <a:solidFill>
            <a:srgbClr val="4DCF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Commit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SPARQL-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Script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1159537" y="2948822"/>
            <a:ext cx="168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Dataset</a:t>
            </a:r>
            <a:endParaRPr lang="en-US"/>
          </a:p>
        </p:txBody>
      </p:sp>
      <p:sp>
        <p:nvSpPr>
          <p:cNvPr id="234" name="Textfeld 233"/>
          <p:cNvSpPr txBox="1"/>
          <p:nvPr/>
        </p:nvSpPr>
        <p:spPr>
          <a:xfrm>
            <a:off x="4979618" y="2948822"/>
            <a:ext cx="23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Dataset after Commit 1</a:t>
            </a:r>
            <a:endParaRPr lang="en-US"/>
          </a:p>
        </p:txBody>
      </p:sp>
      <p:sp>
        <p:nvSpPr>
          <p:cNvPr id="235" name="Textfeld 234"/>
          <p:cNvSpPr txBox="1"/>
          <p:nvPr/>
        </p:nvSpPr>
        <p:spPr>
          <a:xfrm>
            <a:off x="8962055" y="2948642"/>
            <a:ext cx="23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after Commit 2</a:t>
            </a:r>
            <a:endParaRPr lang="en-US" dirty="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216153" y="4889715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</a:t>
            </a:r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22" name="Gerade Verbindung mit Pfeil 121"/>
          <p:cNvCxnSpPr>
            <a:cxnSpLocks/>
          </p:cNvCxnSpPr>
          <p:nvPr/>
        </p:nvCxnSpPr>
        <p:spPr>
          <a:xfrm>
            <a:off x="3037643" y="5213715"/>
            <a:ext cx="6055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>
            <a:grpSpLocks noChangeAspect="1"/>
          </p:cNvGrpSpPr>
          <p:nvPr/>
        </p:nvGrpSpPr>
        <p:grpSpPr>
          <a:xfrm>
            <a:off x="4184831" y="3811343"/>
            <a:ext cx="4770000" cy="2753391"/>
            <a:chOff x="9000002" y="3280877"/>
            <a:chExt cx="2608643" cy="1505789"/>
          </a:xfrm>
        </p:grpSpPr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9000002" y="3769731"/>
              <a:ext cx="799512" cy="56383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- </a:t>
              </a:r>
              <a:r>
                <a:rPr lang="en-US" b="1" dirty="0" smtClean="0">
                  <a:solidFill>
                    <a:sysClr val="windowText" lastClr="000000"/>
                  </a:solidFill>
                </a:rPr>
                <a:t>2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9900163" y="3280877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T1</a:t>
              </a:r>
              <a:endParaRPr lang="en-US" dirty="0"/>
            </a:p>
          </p:txBody>
        </p:sp>
        <p:cxnSp>
          <p:nvCxnSpPr>
            <p:cNvPr id="135" name="Gerade Verbindung mit Pfeil 134"/>
            <p:cNvCxnSpPr>
              <a:cxnSpLocks/>
            </p:cNvCxnSpPr>
            <p:nvPr/>
          </p:nvCxnSpPr>
          <p:spPr>
            <a:xfrm flipV="1">
              <a:off x="9875324" y="3689822"/>
              <a:ext cx="1215983" cy="2486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11168764" y="4432205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T7</a:t>
              </a:r>
              <a:endParaRPr lang="en-US" dirty="0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1254412" y="3950293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/>
                <a:t>T6</a:t>
              </a:r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11234183" y="3428741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T9</a:t>
              </a:r>
              <a:endParaRPr lang="en-US" dirty="0"/>
            </a:p>
          </p:txBody>
        </p:sp>
        <p:cxnSp>
          <p:nvCxnSpPr>
            <p:cNvPr id="142" name="Gerade Verbindung mit Pfeil 141"/>
            <p:cNvCxnSpPr>
              <a:cxnSpLocks/>
            </p:cNvCxnSpPr>
            <p:nvPr/>
          </p:nvCxnSpPr>
          <p:spPr>
            <a:xfrm>
              <a:off x="9930462" y="4100773"/>
              <a:ext cx="1246980" cy="319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>
              <a:cxnSpLocks/>
            </p:cNvCxnSpPr>
            <p:nvPr/>
          </p:nvCxnSpPr>
          <p:spPr>
            <a:xfrm>
              <a:off x="9930462" y="4218529"/>
              <a:ext cx="1160845" cy="281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/>
            <p:cNvCxnSpPr>
              <a:cxnSpLocks/>
            </p:cNvCxnSpPr>
            <p:nvPr/>
          </p:nvCxnSpPr>
          <p:spPr>
            <a:xfrm flipV="1">
              <a:off x="9678400" y="3598896"/>
              <a:ext cx="201956" cy="1658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9799514" y="4432600"/>
              <a:ext cx="354233" cy="354066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dirty="0" smtClean="0"/>
                <a:t>T8</a:t>
              </a:r>
              <a:endParaRPr lang="en-US" dirty="0"/>
            </a:p>
          </p:txBody>
        </p:sp>
        <p:cxnSp>
          <p:nvCxnSpPr>
            <p:cNvPr id="148" name="Gerade Verbindung mit Pfeil 147"/>
            <p:cNvCxnSpPr>
              <a:cxnSpLocks/>
            </p:cNvCxnSpPr>
            <p:nvPr/>
          </p:nvCxnSpPr>
          <p:spPr>
            <a:xfrm>
              <a:off x="9597485" y="4328051"/>
              <a:ext cx="181893" cy="1723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Gerade Verbindung mit Pfeil 148"/>
          <p:cNvCxnSpPr>
            <a:cxnSpLocks/>
          </p:cNvCxnSpPr>
          <p:nvPr/>
        </p:nvCxnSpPr>
        <p:spPr>
          <a:xfrm flipH="1">
            <a:off x="7765476" y="2948642"/>
            <a:ext cx="966777" cy="86270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3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6572851" y="18299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6572851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 flipH="1">
            <a:off x="6572851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572851" y="55892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>
            <a:off x="7303653" y="1294005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</p:cNvCxnSpPr>
          <p:nvPr/>
        </p:nvCxnSpPr>
        <p:spPr>
          <a:xfrm flipH="1">
            <a:off x="7303653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 flipH="1">
            <a:off x="7303653" y="48982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7692424" y="114531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692424" y="162647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erade Verbindung 12"/>
          <p:cNvCxnSpPr>
            <a:stCxn id="10" idx="2"/>
          </p:cNvCxnSpPr>
          <p:nvPr/>
        </p:nvCxnSpPr>
        <p:spPr>
          <a:xfrm flipH="1">
            <a:off x="7303653" y="1372660"/>
            <a:ext cx="388771" cy="10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11" idx="2"/>
          </p:cNvCxnSpPr>
          <p:nvPr/>
        </p:nvCxnSpPr>
        <p:spPr>
          <a:xfrm>
            <a:off x="7303653" y="1631003"/>
            <a:ext cx="388771" cy="222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692424" y="4947412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7294718" y="5169861"/>
            <a:ext cx="3977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7692424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2424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 flipH="1">
            <a:off x="7303653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7303653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ung 36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6" name="Rechteck 35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38" name="Textfeld 37"/>
          <p:cNvSpPr txBox="1"/>
          <p:nvPr/>
        </p:nvSpPr>
        <p:spPr>
          <a:xfrm>
            <a:off x="2243878" y="1577372"/>
            <a:ext cx="257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“Get back to Baseline 2</a:t>
            </a:r>
          </a:p>
          <a:p>
            <a:r>
              <a:rPr lang="en-US" dirty="0"/>
              <a:t> </a:t>
            </a:r>
            <a:r>
              <a:rPr lang="en-US" dirty="0" smtClean="0"/>
              <a:t>and work on from there”</a:t>
            </a:r>
            <a:endParaRPr lang="en-US" dirty="0"/>
          </a:p>
        </p:txBody>
      </p:sp>
      <p:sp>
        <p:nvSpPr>
          <p:cNvPr id="40" name="Pfeil nach rechts 39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ung 14"/>
          <p:cNvGrpSpPr/>
          <p:nvPr/>
        </p:nvGrpSpPr>
        <p:grpSpPr>
          <a:xfrm>
            <a:off x="5658546" y="2391499"/>
            <a:ext cx="721691" cy="3754428"/>
            <a:chOff x="7565923" y="2412047"/>
            <a:chExt cx="721691" cy="3754428"/>
          </a:xfrm>
        </p:grpSpPr>
        <p:sp>
          <p:nvSpPr>
            <p:cNvPr id="7" name="Rechteckiger Pfeil 6"/>
            <p:cNvSpPr/>
            <p:nvPr/>
          </p:nvSpPr>
          <p:spPr>
            <a:xfrm>
              <a:off x="7565923" y="2412047"/>
              <a:ext cx="712756" cy="2687403"/>
            </a:xfrm>
            <a:prstGeom prst="bentArrow">
              <a:avLst>
                <a:gd name="adj1" fmla="val 6351"/>
                <a:gd name="adj2" fmla="val 9689"/>
                <a:gd name="adj3" fmla="val 8998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hteckiger Pfeil 11"/>
            <p:cNvSpPr/>
            <p:nvPr/>
          </p:nvSpPr>
          <p:spPr>
            <a:xfrm flipV="1">
              <a:off x="7565980" y="4613038"/>
              <a:ext cx="721634" cy="1553437"/>
            </a:xfrm>
            <a:prstGeom prst="bentArrow">
              <a:avLst>
                <a:gd name="adj1" fmla="val 6210"/>
                <a:gd name="adj2" fmla="val 7096"/>
                <a:gd name="adj3" fmla="val 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Gerade Verbindung mit Pfeil 27"/>
          <p:cNvCxnSpPr>
            <a:cxnSpLocks/>
          </p:cNvCxnSpPr>
          <p:nvPr/>
        </p:nvCxnSpPr>
        <p:spPr>
          <a:xfrm>
            <a:off x="8169141" y="2617726"/>
            <a:ext cx="797666" cy="4783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8966807" y="2994829"/>
            <a:ext cx="1518205" cy="62183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New  Commit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36600" y="660400"/>
            <a:ext cx="188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Problem:</a:t>
            </a:r>
            <a:endParaRPr lang="en-US" sz="3600" dirty="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4786384" y="44348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020789" y="259531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20790" y="336054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5517186" y="2822661"/>
            <a:ext cx="388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5517186" y="3587891"/>
            <a:ext cx="388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4783490" y="10706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Gerade Verbindung mit Pfeil 18"/>
          <p:cNvCxnSpPr>
            <a:cxnSpLocks/>
          </p:cNvCxnSpPr>
          <p:nvPr/>
        </p:nvCxnSpPr>
        <p:spPr>
          <a:xfrm>
            <a:off x="5514293" y="2181701"/>
            <a:ext cx="0" cy="2124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</p:cNvCxnSpPr>
          <p:nvPr/>
        </p:nvCxnSpPr>
        <p:spPr>
          <a:xfrm>
            <a:off x="6281189" y="1785680"/>
            <a:ext cx="1148311" cy="103698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 flipH="1">
            <a:off x="7226300" y="2804090"/>
            <a:ext cx="1868318" cy="76523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New 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641742" y="3199456"/>
            <a:ext cx="1457558" cy="33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witterblitz 22"/>
          <p:cNvSpPr/>
          <p:nvPr/>
        </p:nvSpPr>
        <p:spPr>
          <a:xfrm flipH="1">
            <a:off x="6458575" y="2774736"/>
            <a:ext cx="505616" cy="778060"/>
          </a:xfrm>
          <a:prstGeom prst="lightningBolt">
            <a:avLst/>
          </a:prstGeom>
          <a:solidFill>
            <a:srgbClr val="FF0000"/>
          </a:solidFill>
          <a:ln>
            <a:solidFill>
              <a:srgbClr val="EA48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36600" y="660400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Solution:</a:t>
            </a:r>
            <a:endParaRPr lang="en-US" sz="3600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 flipH="1">
            <a:off x="3459585" y="44348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459585" y="10706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Gerade Verbindung mit Pfeil 33"/>
          <p:cNvCxnSpPr>
            <a:cxnSpLocks/>
          </p:cNvCxnSpPr>
          <p:nvPr/>
        </p:nvCxnSpPr>
        <p:spPr>
          <a:xfrm>
            <a:off x="5095675" y="1587922"/>
            <a:ext cx="114479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 flipH="1">
            <a:off x="8023169" y="2359217"/>
            <a:ext cx="1868318" cy="76523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New 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415623" y="10706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flipH="1">
            <a:off x="5202161" y="11811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equals</a:t>
            </a:r>
            <a:endParaRPr lang="en-US" dirty="0"/>
          </a:p>
        </p:txBody>
      </p:sp>
      <p:cxnSp>
        <p:nvCxnSpPr>
          <p:cNvPr id="39" name="Gerade Verbindung mit Pfeil 38"/>
          <p:cNvCxnSpPr>
            <a:cxnSpLocks/>
          </p:cNvCxnSpPr>
          <p:nvPr/>
        </p:nvCxnSpPr>
        <p:spPr>
          <a:xfrm>
            <a:off x="7146426" y="2212302"/>
            <a:ext cx="0" cy="2124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 flipV="1">
            <a:off x="7135756" y="3707392"/>
            <a:ext cx="388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 flipV="1">
            <a:off x="7146426" y="2732753"/>
            <a:ext cx="730802" cy="1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flipH="1">
            <a:off x="7651722" y="3325102"/>
            <a:ext cx="4764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b="1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 flipH="1">
            <a:off x="6415624" y="44348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H="1">
            <a:off x="4184887" y="2181701"/>
            <a:ext cx="0" cy="2124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4688490" y="259531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4688491" y="336054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 flipH="1">
            <a:off x="4184887" y="2822661"/>
            <a:ext cx="388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V="1">
            <a:off x="4184887" y="3587891"/>
            <a:ext cx="388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3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6149518" y="18299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6149518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 flipH="1">
            <a:off x="6149518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149518" y="55892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>
            <a:off x="6880320" y="1294005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</p:cNvCxnSpPr>
          <p:nvPr/>
        </p:nvCxnSpPr>
        <p:spPr>
          <a:xfrm flipH="1">
            <a:off x="6880320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 flipH="1">
            <a:off x="6880320" y="48982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7269091" y="114531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269091" y="162647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erade Verbindung 12"/>
          <p:cNvCxnSpPr>
            <a:stCxn id="10" idx="2"/>
          </p:cNvCxnSpPr>
          <p:nvPr/>
        </p:nvCxnSpPr>
        <p:spPr>
          <a:xfrm flipH="1">
            <a:off x="6880320" y="1372660"/>
            <a:ext cx="388771" cy="10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11" idx="2"/>
          </p:cNvCxnSpPr>
          <p:nvPr/>
        </p:nvCxnSpPr>
        <p:spPr>
          <a:xfrm>
            <a:off x="6880320" y="1631003"/>
            <a:ext cx="388771" cy="222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269091" y="4947412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6871385" y="5169861"/>
            <a:ext cx="3977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7269091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269091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 flipH="1">
            <a:off x="6880320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880320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ung 36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6" name="Rechteck 35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38" name="Textfeld 37"/>
          <p:cNvSpPr txBox="1"/>
          <p:nvPr/>
        </p:nvSpPr>
        <p:spPr>
          <a:xfrm>
            <a:off x="2243878" y="1577372"/>
            <a:ext cx="257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“Get back to Baseline 2</a:t>
            </a:r>
          </a:p>
          <a:p>
            <a:r>
              <a:rPr lang="en-US" dirty="0"/>
              <a:t> </a:t>
            </a:r>
            <a:r>
              <a:rPr lang="en-US" dirty="0" smtClean="0"/>
              <a:t>and work on from there”</a:t>
            </a:r>
            <a:endParaRPr lang="en-US" dirty="0"/>
          </a:p>
        </p:txBody>
      </p:sp>
      <p:sp>
        <p:nvSpPr>
          <p:cNvPr id="40" name="Pfeil nach rechts 39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ung 14"/>
          <p:cNvGrpSpPr/>
          <p:nvPr/>
        </p:nvGrpSpPr>
        <p:grpSpPr>
          <a:xfrm>
            <a:off x="5235213" y="2391499"/>
            <a:ext cx="721691" cy="3754428"/>
            <a:chOff x="7565923" y="2412047"/>
            <a:chExt cx="721691" cy="3754428"/>
          </a:xfrm>
        </p:grpSpPr>
        <p:sp>
          <p:nvSpPr>
            <p:cNvPr id="7" name="Rechteckiger Pfeil 6"/>
            <p:cNvSpPr/>
            <p:nvPr/>
          </p:nvSpPr>
          <p:spPr>
            <a:xfrm>
              <a:off x="7565923" y="2412047"/>
              <a:ext cx="712756" cy="2687403"/>
            </a:xfrm>
            <a:prstGeom prst="bentArrow">
              <a:avLst>
                <a:gd name="adj1" fmla="val 6351"/>
                <a:gd name="adj2" fmla="val 9689"/>
                <a:gd name="adj3" fmla="val 8998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hteckiger Pfeil 11"/>
            <p:cNvSpPr/>
            <p:nvPr/>
          </p:nvSpPr>
          <p:spPr>
            <a:xfrm flipV="1">
              <a:off x="7565980" y="4613038"/>
              <a:ext cx="721634" cy="1553437"/>
            </a:xfrm>
            <a:prstGeom prst="bentArrow">
              <a:avLst>
                <a:gd name="adj1" fmla="val 6210"/>
                <a:gd name="adj2" fmla="val 7096"/>
                <a:gd name="adj3" fmla="val 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Oval 28"/>
          <p:cNvSpPr>
            <a:spLocks noChangeAspect="1"/>
          </p:cNvSpPr>
          <p:nvPr/>
        </p:nvSpPr>
        <p:spPr>
          <a:xfrm flipH="1">
            <a:off x="9011429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2B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9011429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3B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Gerade Verbindung mit Pfeil 40"/>
          <p:cNvCxnSpPr>
            <a:cxnSpLocks/>
          </p:cNvCxnSpPr>
          <p:nvPr/>
        </p:nvCxnSpPr>
        <p:spPr>
          <a:xfrm flipH="1">
            <a:off x="9742231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10131002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0131002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9742231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9742231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7727165" y="2470024"/>
            <a:ext cx="118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Bild 4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0552" y="409620"/>
            <a:ext cx="1597065" cy="12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6149518" y="18299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6149518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 flipH="1">
            <a:off x="6149518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149518" y="55892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Gerade Verbindung mit Pfeil 5"/>
          <p:cNvCxnSpPr>
            <a:cxnSpLocks/>
          </p:cNvCxnSpPr>
          <p:nvPr/>
        </p:nvCxnSpPr>
        <p:spPr>
          <a:xfrm flipH="1">
            <a:off x="6880320" y="1294005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</p:cNvCxnSpPr>
          <p:nvPr/>
        </p:nvCxnSpPr>
        <p:spPr>
          <a:xfrm flipH="1">
            <a:off x="6880320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cxnSpLocks/>
          </p:cNvCxnSpPr>
          <p:nvPr/>
        </p:nvCxnSpPr>
        <p:spPr>
          <a:xfrm flipH="1">
            <a:off x="6880320" y="48982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7269091" y="114531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269091" y="1626475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erade Verbindung 12"/>
          <p:cNvCxnSpPr>
            <a:stCxn id="10" idx="2"/>
          </p:cNvCxnSpPr>
          <p:nvPr/>
        </p:nvCxnSpPr>
        <p:spPr>
          <a:xfrm flipH="1">
            <a:off x="6880320" y="1372660"/>
            <a:ext cx="388771" cy="100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11" idx="2"/>
          </p:cNvCxnSpPr>
          <p:nvPr/>
        </p:nvCxnSpPr>
        <p:spPr>
          <a:xfrm>
            <a:off x="6880320" y="1631003"/>
            <a:ext cx="388771" cy="222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269091" y="4947412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6871385" y="5169861"/>
            <a:ext cx="3977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ChangeAspect="1"/>
          </p:cNvSpPr>
          <p:nvPr/>
        </p:nvSpPr>
        <p:spPr>
          <a:xfrm>
            <a:off x="7269091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269091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 flipH="1">
            <a:off x="6880320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880320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ung 36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6" name="Rechteck 35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38" name="Textfeld 37"/>
          <p:cNvSpPr txBox="1"/>
          <p:nvPr/>
        </p:nvSpPr>
        <p:spPr>
          <a:xfrm>
            <a:off x="2243878" y="1577372"/>
            <a:ext cx="2271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“Merge baseline 3B to</a:t>
            </a:r>
          </a:p>
          <a:p>
            <a:r>
              <a:rPr lang="en-US" dirty="0" smtClean="0"/>
              <a:t> baseline 4”</a:t>
            </a:r>
            <a:endParaRPr lang="en-US" dirty="0"/>
          </a:p>
        </p:txBody>
      </p:sp>
      <p:sp>
        <p:nvSpPr>
          <p:cNvPr id="40" name="Pfeil nach rechts 39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011429" y="19850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2B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9011429" y="37871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3B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Gerade Verbindung mit Pfeil 40"/>
          <p:cNvCxnSpPr>
            <a:cxnSpLocks/>
          </p:cNvCxnSpPr>
          <p:nvPr/>
        </p:nvCxnSpPr>
        <p:spPr>
          <a:xfrm flipH="1">
            <a:off x="9742231" y="3096106"/>
            <a:ext cx="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10131002" y="295203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0131002" y="3433196"/>
            <a:ext cx="454397" cy="45469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9742231" y="3179381"/>
            <a:ext cx="388771" cy="100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9742231" y="3427942"/>
            <a:ext cx="388771" cy="23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7727165" y="2470024"/>
            <a:ext cx="118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cxnSpLocks/>
          </p:cNvCxnSpPr>
          <p:nvPr/>
        </p:nvCxnSpPr>
        <p:spPr>
          <a:xfrm flipH="1">
            <a:off x="9550400" y="4977296"/>
            <a:ext cx="231084" cy="7969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cxnSpLocks/>
          </p:cNvCxnSpPr>
          <p:nvPr/>
        </p:nvCxnSpPr>
        <p:spPr>
          <a:xfrm>
            <a:off x="7961656" y="6105256"/>
            <a:ext cx="12090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4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7828998" y="54739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901398" y="547396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Gerade Verbindung mit Pfeil 3"/>
          <p:cNvCxnSpPr>
            <a:cxnSpLocks/>
          </p:cNvCxnSpPr>
          <p:nvPr/>
        </p:nvCxnSpPr>
        <p:spPr>
          <a:xfrm flipH="1">
            <a:off x="7098147" y="1916596"/>
            <a:ext cx="1320798" cy="218550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>
            <a:cxnSpLocks/>
          </p:cNvCxnSpPr>
          <p:nvPr/>
        </p:nvCxnSpPr>
        <p:spPr>
          <a:xfrm>
            <a:off x="3961667" y="1825356"/>
            <a:ext cx="1218780" cy="227674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5089826" y="4217695"/>
            <a:ext cx="2012349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Merged Baseline -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1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31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40" name="Textfeld 39"/>
          <p:cNvSpPr txBox="1"/>
          <p:nvPr/>
        </p:nvSpPr>
        <p:spPr>
          <a:xfrm>
            <a:off x="758827" y="3698391"/>
            <a:ext cx="260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“Query the whole dataset</a:t>
            </a:r>
          </a:p>
          <a:p>
            <a:r>
              <a:rPr lang="en-US" dirty="0"/>
              <a:t> </a:t>
            </a:r>
            <a:r>
              <a:rPr lang="en-US" dirty="0" smtClean="0"/>
              <a:t>with SPARQL queries”</a:t>
            </a:r>
            <a:endParaRPr lang="en-US" dirty="0"/>
          </a:p>
        </p:txBody>
      </p:sp>
      <p:grpSp>
        <p:nvGrpSpPr>
          <p:cNvPr id="11" name="Gruppierung 10"/>
          <p:cNvGrpSpPr/>
          <p:nvPr/>
        </p:nvGrpSpPr>
        <p:grpSpPr>
          <a:xfrm>
            <a:off x="3378828" y="956315"/>
            <a:ext cx="7575308" cy="4899046"/>
            <a:chOff x="3313515" y="1661710"/>
            <a:chExt cx="7575308" cy="4899046"/>
          </a:xfrm>
        </p:grpSpPr>
        <p:sp>
          <p:nvSpPr>
            <p:cNvPr id="41" name="Abgerundetes Rechteck 40"/>
            <p:cNvSpPr/>
            <p:nvPr/>
          </p:nvSpPr>
          <p:spPr>
            <a:xfrm>
              <a:off x="5688443" y="5331617"/>
              <a:ext cx="895957" cy="792067"/>
            </a:xfrm>
            <a:prstGeom prst="roundRect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2</a:t>
              </a:r>
            </a:p>
            <a:p>
              <a:pPr algn="ctr"/>
              <a:r>
                <a:rPr lang="is-IS" sz="16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7826242" y="3014947"/>
              <a:ext cx="895957" cy="792067"/>
            </a:xfrm>
            <a:prstGeom prst="roundRect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2</a:t>
              </a:r>
            </a:p>
            <a:p>
              <a:pPr algn="ctr"/>
              <a:r>
                <a:rPr lang="is-IS" sz="16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9428522" y="5768689"/>
              <a:ext cx="895957" cy="792067"/>
            </a:xfrm>
            <a:prstGeom prst="roundRect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2</a:t>
              </a:r>
            </a:p>
            <a:p>
              <a:pPr algn="ctr"/>
              <a:r>
                <a:rPr lang="is-IS" sz="16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3685512" y="3090213"/>
              <a:ext cx="895957" cy="792067"/>
            </a:xfrm>
            <a:prstGeom prst="roundRect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1</a:t>
              </a:r>
            </a:p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Commit 2</a:t>
              </a:r>
            </a:p>
            <a:p>
              <a:pPr algn="ctr"/>
              <a:r>
                <a:rPr lang="is-IS" sz="16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9297945" y="4825902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flipH="1">
              <a:off x="5636284" y="4412458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379933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3313515" y="245125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058403" y="1661710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R3</a:t>
              </a:r>
              <a:endParaRPr lang="en-US" sz="1400" dirty="0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47935" y="268436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047935" y="21492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4674597" y="17069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483793" y="1947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  <a:endParaRPr lang="en-US" sz="1400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783287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6608135" y="2926271"/>
              <a:ext cx="1115429" cy="14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7339411" y="2440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9113387" y="25234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9035591" y="188914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 rot="160441">
              <a:off x="8236418" y="167000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/>
                <a:t>R5</a:t>
              </a: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515450" y="18820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cxnSp>
          <p:nvCxnSpPr>
            <p:cNvPr id="80" name="Gerade Verbindung mit Pfeil 79"/>
            <p:cNvCxnSpPr>
              <a:cxnSpLocks/>
            </p:cNvCxnSpPr>
            <p:nvPr/>
          </p:nvCxnSpPr>
          <p:spPr>
            <a:xfrm flipH="1" flipV="1">
              <a:off x="8896969" y="3048717"/>
              <a:ext cx="762874" cy="1584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5984819" y="39440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680992" y="5088163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5151985" y="43360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 rot="160441">
              <a:off x="5182159" y="500029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6944757" y="453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9986492" y="43811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8919430" y="467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10524710" y="47952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 rot="160441">
              <a:off x="8895337" y="542161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10503406" y="547061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cxnSp>
          <p:nvCxnSpPr>
            <p:cNvPr id="91" name="Gerade Verbindung mit Pfeil 90"/>
            <p:cNvCxnSpPr>
              <a:cxnSpLocks/>
            </p:cNvCxnSpPr>
            <p:nvPr/>
          </p:nvCxnSpPr>
          <p:spPr>
            <a:xfrm flipH="1" flipV="1">
              <a:off x="4804785" y="3041996"/>
              <a:ext cx="934425" cy="1381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44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1216153" y="1195034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</a:t>
            </a:r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44" name="Gerade Verbindung mit Pfeil 43"/>
          <p:cNvCxnSpPr>
            <a:cxnSpLocks/>
          </p:cNvCxnSpPr>
          <p:nvPr/>
        </p:nvCxnSpPr>
        <p:spPr>
          <a:xfrm>
            <a:off x="3037643" y="1519034"/>
            <a:ext cx="6055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3859905" y="100770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734470" y="154780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22" name="Gerade Verbindung mit Pfeil 21"/>
          <p:cNvCxnSpPr>
            <a:cxnSpLocks noChangeAspect="1"/>
          </p:cNvCxnSpPr>
          <p:nvPr/>
        </p:nvCxnSpPr>
        <p:spPr>
          <a:xfrm flipV="1">
            <a:off x="5460100" y="746752"/>
            <a:ext cx="1319285" cy="56977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6132038" y="207872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T9</a:t>
            </a: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069567" y="1565394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488451" y="86587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972125" y="154780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T6</a:t>
            </a:r>
          </a:p>
        </p:txBody>
      </p: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5441343" y="1912627"/>
            <a:ext cx="615805" cy="34102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</p:cNvCxnSpPr>
          <p:nvPr/>
        </p:nvCxnSpPr>
        <p:spPr>
          <a:xfrm flipV="1">
            <a:off x="5560900" y="1296887"/>
            <a:ext cx="1704286" cy="2643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5604232" y="1766394"/>
            <a:ext cx="1299606" cy="951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cxnSpLocks/>
          </p:cNvCxnSpPr>
          <p:nvPr/>
        </p:nvCxnSpPr>
        <p:spPr>
          <a:xfrm flipV="1">
            <a:off x="5314912" y="740710"/>
            <a:ext cx="369200" cy="3035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>
          <a:xfrm rot="10800000" flipH="1">
            <a:off x="2003103" y="2010331"/>
            <a:ext cx="789" cy="12246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spect="1"/>
          </p:cNvSpPr>
          <p:nvPr/>
        </p:nvSpPr>
        <p:spPr>
          <a:xfrm>
            <a:off x="1212053" y="3402263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Gerade Verbindung mit Pfeil 58"/>
          <p:cNvCxnSpPr>
            <a:cxnSpLocks/>
          </p:cNvCxnSpPr>
          <p:nvPr/>
        </p:nvCxnSpPr>
        <p:spPr>
          <a:xfrm>
            <a:off x="3037642" y="3726263"/>
            <a:ext cx="6055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3785506" y="3182458"/>
            <a:ext cx="1610402" cy="1087610"/>
          </a:xfrm>
          <a:prstGeom prst="ellipse">
            <a:avLst/>
          </a:prstGeom>
          <a:solidFill>
            <a:srgbClr val="C954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Delta 01 -</a:t>
            </a:r>
            <a:r>
              <a:rPr lang="en-US" dirty="0" err="1" smtClean="0">
                <a:solidFill>
                  <a:sysClr val="windowText" lastClr="000000"/>
                </a:solidFill>
              </a:rPr>
              <a:t>Ressource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8783474" y="4094468"/>
            <a:ext cx="2329503" cy="648000"/>
          </a:xfrm>
          <a:prstGeom prst="ellipse">
            <a:avLst/>
          </a:prstGeom>
          <a:solidFill>
            <a:srgbClr val="4DC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SPARQL-Script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>
            <a:cxnSpLocks noChangeAspect="1"/>
          </p:cNvCxnSpPr>
          <p:nvPr/>
        </p:nvCxnSpPr>
        <p:spPr>
          <a:xfrm flipV="1">
            <a:off x="5560900" y="3125116"/>
            <a:ext cx="1434429" cy="3059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7177522" y="2559221"/>
            <a:ext cx="1879129" cy="648000"/>
          </a:xfrm>
          <a:prstGeom prst="ellipse">
            <a:avLst/>
          </a:prstGeom>
          <a:solidFill>
            <a:srgbClr val="EA4813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Statement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7177522" y="3378330"/>
            <a:ext cx="1879129" cy="648000"/>
          </a:xfrm>
          <a:prstGeom prst="ellipse">
            <a:avLst/>
          </a:prstGeom>
          <a:solidFill>
            <a:srgbClr val="EA4813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Statement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Gerade Verbindung mit Pfeil 66"/>
          <p:cNvCxnSpPr>
            <a:cxnSpLocks/>
          </p:cNvCxnSpPr>
          <p:nvPr/>
        </p:nvCxnSpPr>
        <p:spPr>
          <a:xfrm flipV="1">
            <a:off x="5604232" y="3726263"/>
            <a:ext cx="1299606" cy="549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spect="1"/>
          </p:cNvSpPr>
          <p:nvPr/>
        </p:nvSpPr>
        <p:spPr>
          <a:xfrm>
            <a:off x="8884842" y="992529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788443" y="1068414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10554269" y="1330998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10169215" y="2433935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11004679" y="2712733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0522158" y="3428871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75" name="Gerade Verbindung mit Pfeil 74"/>
          <p:cNvCxnSpPr>
            <a:cxnSpLocks/>
          </p:cNvCxnSpPr>
          <p:nvPr/>
        </p:nvCxnSpPr>
        <p:spPr>
          <a:xfrm flipV="1">
            <a:off x="8626818" y="1749845"/>
            <a:ext cx="429833" cy="68673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</p:cNvCxnSpPr>
          <p:nvPr/>
        </p:nvCxnSpPr>
        <p:spPr>
          <a:xfrm flipV="1">
            <a:off x="8946796" y="1801905"/>
            <a:ext cx="794591" cy="75996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cxnSpLocks/>
          </p:cNvCxnSpPr>
          <p:nvPr/>
        </p:nvCxnSpPr>
        <p:spPr>
          <a:xfrm flipV="1">
            <a:off x="9066916" y="3036733"/>
            <a:ext cx="975680" cy="49595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cxnSpLocks/>
          </p:cNvCxnSpPr>
          <p:nvPr/>
        </p:nvCxnSpPr>
        <p:spPr>
          <a:xfrm flipV="1">
            <a:off x="9208633" y="3207221"/>
            <a:ext cx="1669427" cy="47313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cxnSpLocks/>
          </p:cNvCxnSpPr>
          <p:nvPr/>
        </p:nvCxnSpPr>
        <p:spPr>
          <a:xfrm>
            <a:off x="9176637" y="3802510"/>
            <a:ext cx="1141267" cy="2099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cxnSpLocks/>
          </p:cNvCxnSpPr>
          <p:nvPr/>
        </p:nvCxnSpPr>
        <p:spPr>
          <a:xfrm>
            <a:off x="5577205" y="4115607"/>
            <a:ext cx="3049613" cy="29086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cxnSpLocks/>
          </p:cNvCxnSpPr>
          <p:nvPr/>
        </p:nvCxnSpPr>
        <p:spPr>
          <a:xfrm flipV="1">
            <a:off x="9176637" y="1995264"/>
            <a:ext cx="1377632" cy="7626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-720000">
            <a:off x="5830234" y="29786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D/I/M</a:t>
            </a:r>
            <a:endParaRPr lang="en-US"/>
          </a:p>
        </p:txBody>
      </p:sp>
      <p:sp>
        <p:nvSpPr>
          <p:cNvPr id="91" name="Textfeld 90"/>
          <p:cNvSpPr txBox="1"/>
          <p:nvPr/>
        </p:nvSpPr>
        <p:spPr>
          <a:xfrm>
            <a:off x="5877009" y="34056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D/I/M</a:t>
            </a:r>
            <a:endParaRPr lang="en-US"/>
          </a:p>
        </p:txBody>
      </p:sp>
      <p:cxnSp>
        <p:nvCxnSpPr>
          <p:cNvPr id="98" name="Gerade Verbindung mit Pfeil 97"/>
          <p:cNvCxnSpPr>
            <a:cxnSpLocks/>
          </p:cNvCxnSpPr>
          <p:nvPr/>
        </p:nvCxnSpPr>
        <p:spPr>
          <a:xfrm flipV="1">
            <a:off x="2003102" y="4261041"/>
            <a:ext cx="0" cy="1224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>
            <a:spLocks noChangeAspect="1"/>
          </p:cNvSpPr>
          <p:nvPr/>
        </p:nvSpPr>
        <p:spPr>
          <a:xfrm>
            <a:off x="1212053" y="5658186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Gerade Verbindung mit Pfeil 100"/>
          <p:cNvCxnSpPr>
            <a:cxnSpLocks/>
          </p:cNvCxnSpPr>
          <p:nvPr/>
        </p:nvCxnSpPr>
        <p:spPr>
          <a:xfrm>
            <a:off x="3037642" y="5982186"/>
            <a:ext cx="6055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spect="1"/>
          </p:cNvSpPr>
          <p:nvPr/>
        </p:nvSpPr>
        <p:spPr>
          <a:xfrm>
            <a:off x="3785506" y="5438381"/>
            <a:ext cx="1610402" cy="1087610"/>
          </a:xfrm>
          <a:prstGeom prst="ellipse">
            <a:avLst/>
          </a:prstGeom>
          <a:solidFill>
            <a:srgbClr val="C954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Delta 12 -</a:t>
            </a:r>
            <a:r>
              <a:rPr lang="en-US" dirty="0" err="1" smtClean="0">
                <a:solidFill>
                  <a:sysClr val="windowText" lastClr="000000"/>
                </a:solidFill>
              </a:rPr>
              <a:t>Ressource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3" name="Gerade Verbindung mit Pfeil 102"/>
          <p:cNvCxnSpPr>
            <a:cxnSpLocks/>
          </p:cNvCxnSpPr>
          <p:nvPr/>
        </p:nvCxnSpPr>
        <p:spPr>
          <a:xfrm flipV="1">
            <a:off x="5607323" y="5819135"/>
            <a:ext cx="1115947" cy="18965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 rot="-540000">
            <a:off x="5724064" y="56073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D/I/M</a:t>
            </a:r>
            <a:endParaRPr lang="en-US" dirty="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9271273" y="5822453"/>
            <a:ext cx="2329503" cy="648000"/>
          </a:xfrm>
          <a:prstGeom prst="ellipse">
            <a:avLst/>
          </a:prstGeom>
          <a:solidFill>
            <a:srgbClr val="4DC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SPARQL-Script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Gerade Verbindung mit Pfeil 107"/>
          <p:cNvCxnSpPr>
            <a:cxnSpLocks/>
          </p:cNvCxnSpPr>
          <p:nvPr/>
        </p:nvCxnSpPr>
        <p:spPr>
          <a:xfrm flipV="1">
            <a:off x="5577205" y="6260161"/>
            <a:ext cx="3489711" cy="227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>
            <a:spLocks noChangeAspect="1"/>
          </p:cNvSpPr>
          <p:nvPr/>
        </p:nvSpPr>
        <p:spPr>
          <a:xfrm>
            <a:off x="6775074" y="5314862"/>
            <a:ext cx="1879129" cy="648000"/>
          </a:xfrm>
          <a:prstGeom prst="ellipse">
            <a:avLst/>
          </a:prstGeom>
          <a:solidFill>
            <a:srgbClr val="EA4813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Statement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5342561" y="4556170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6298262" y="4396249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9741387" y="4980244"/>
            <a:ext cx="647582" cy="648000"/>
          </a:xfrm>
          <a:prstGeom prst="ellipse">
            <a:avLst/>
          </a:prstGeom>
          <a:solidFill>
            <a:srgbClr val="DCA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116" name="Gerade Verbindung mit Pfeil 115"/>
          <p:cNvCxnSpPr>
            <a:cxnSpLocks/>
          </p:cNvCxnSpPr>
          <p:nvPr/>
        </p:nvCxnSpPr>
        <p:spPr>
          <a:xfrm flipH="1" flipV="1">
            <a:off x="6132038" y="5144161"/>
            <a:ext cx="681483" cy="2942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cxnSpLocks/>
          </p:cNvCxnSpPr>
          <p:nvPr/>
        </p:nvCxnSpPr>
        <p:spPr>
          <a:xfrm flipH="1" flipV="1">
            <a:off x="6995329" y="4906350"/>
            <a:ext cx="556092" cy="38751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cxnSpLocks/>
          </p:cNvCxnSpPr>
          <p:nvPr/>
        </p:nvCxnSpPr>
        <p:spPr>
          <a:xfrm flipV="1">
            <a:off x="8770054" y="5425934"/>
            <a:ext cx="784702" cy="14257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1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feld 40"/>
          <p:cNvSpPr txBox="1"/>
          <p:nvPr/>
        </p:nvSpPr>
        <p:spPr>
          <a:xfrm>
            <a:off x="2503878" y="751875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let me query the model of </a:t>
            </a:r>
            <a:r>
              <a:rPr lang="en-US" b="1" dirty="0" smtClean="0">
                <a:solidFill>
                  <a:srgbClr val="EA4813"/>
                </a:solidFill>
              </a:rPr>
              <a:t>baseline 3</a:t>
            </a:r>
            <a:r>
              <a:rPr lang="en-US" dirty="0" smtClean="0"/>
              <a:t>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42" name="Abgerundetes Rechteck 41"/>
          <p:cNvSpPr/>
          <p:nvPr/>
        </p:nvSpPr>
        <p:spPr>
          <a:xfrm>
            <a:off x="5688443" y="533161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7826242" y="301494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9428522" y="5768689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685512" y="3090213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297945" y="4825902"/>
            <a:ext cx="1171199" cy="82688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 flipH="1">
            <a:off x="5636284" y="4412458"/>
            <a:ext cx="1171199" cy="82688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3799336" y="2128147"/>
            <a:ext cx="1171199" cy="82688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3313515" y="2451259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4058403" y="1661710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047935" y="2684369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5047935" y="214923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4674597" y="170697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3483793" y="1947484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7832876" y="2128147"/>
            <a:ext cx="1171199" cy="8268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>
            <a:cxnSpLocks/>
          </p:cNvCxnSpPr>
          <p:nvPr/>
        </p:nvCxnSpPr>
        <p:spPr>
          <a:xfrm flipH="1">
            <a:off x="6608135" y="2926271"/>
            <a:ext cx="1115429" cy="14098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>
            <a:spLocks noChangeAspect="1"/>
          </p:cNvSpPr>
          <p:nvPr/>
        </p:nvSpPr>
        <p:spPr>
          <a:xfrm>
            <a:off x="7339411" y="2440484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9113387" y="2523437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9035591" y="1889145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 rot="160441">
            <a:off x="8236418" y="1670005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7515450" y="1882036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81" name="Gerade Verbindung mit Pfeil 80"/>
          <p:cNvCxnSpPr>
            <a:cxnSpLocks/>
          </p:cNvCxnSpPr>
          <p:nvPr/>
        </p:nvCxnSpPr>
        <p:spPr>
          <a:xfrm flipH="1" flipV="1">
            <a:off x="8896969" y="3048717"/>
            <a:ext cx="762874" cy="158473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>
            <a:spLocks noChangeAspect="1"/>
          </p:cNvSpPr>
          <p:nvPr/>
        </p:nvSpPr>
        <p:spPr>
          <a:xfrm>
            <a:off x="5984819" y="3944084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6680992" y="5088163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5151985" y="433607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 rot="160441">
            <a:off x="5182159" y="5000298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6944757" y="453863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9986492" y="4381136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8919430" y="4678631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0524710" y="4795237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 rot="160441">
            <a:off x="8895337" y="5421618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0503406" y="5470617"/>
            <a:ext cx="364113" cy="364348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cxnSp>
        <p:nvCxnSpPr>
          <p:cNvPr id="92" name="Gerade Verbindung mit Pfeil 91"/>
          <p:cNvCxnSpPr>
            <a:cxnSpLocks/>
          </p:cNvCxnSpPr>
          <p:nvPr/>
        </p:nvCxnSpPr>
        <p:spPr>
          <a:xfrm flipH="1" flipV="1">
            <a:off x="4804785" y="3041996"/>
            <a:ext cx="934425" cy="13818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0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ung 13"/>
          <p:cNvGrpSpPr/>
          <p:nvPr/>
        </p:nvGrpSpPr>
        <p:grpSpPr>
          <a:xfrm>
            <a:off x="855133" y="823117"/>
            <a:ext cx="4009975" cy="2258907"/>
            <a:chOff x="855133" y="823117"/>
            <a:chExt cx="4009975" cy="2258907"/>
          </a:xfrm>
        </p:grpSpPr>
        <p:grpSp>
          <p:nvGrpSpPr>
            <p:cNvPr id="37" name="Gruppierung 36"/>
            <p:cNvGrpSpPr/>
            <p:nvPr/>
          </p:nvGrpSpPr>
          <p:grpSpPr>
            <a:xfrm>
              <a:off x="855133" y="823117"/>
              <a:ext cx="1260094" cy="2258907"/>
              <a:chOff x="1803400" y="1372660"/>
              <a:chExt cx="1260094" cy="2258907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803400" y="1372660"/>
                <a:ext cx="1260094" cy="22589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Bild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2051" y="1385360"/>
                <a:ext cx="1002792" cy="2182368"/>
              </a:xfrm>
              <a:prstGeom prst="rect">
                <a:avLst/>
              </a:prstGeom>
            </p:spPr>
          </p:pic>
        </p:grpSp>
        <p:sp>
          <p:nvSpPr>
            <p:cNvPr id="38" name="Textfeld 37"/>
            <p:cNvSpPr txBox="1"/>
            <p:nvPr/>
          </p:nvSpPr>
          <p:spPr>
            <a:xfrm>
              <a:off x="2243878" y="1577372"/>
              <a:ext cx="2621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“Please let me </a:t>
              </a:r>
              <a:r>
                <a:rPr lang="en-US" dirty="0" smtClean="0"/>
                <a:t>query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the </a:t>
              </a:r>
              <a:r>
                <a:rPr lang="en-US" dirty="0"/>
                <a:t>model of baseline 3!”</a:t>
              </a:r>
            </a:p>
          </p:txBody>
        </p:sp>
      </p:grpSp>
      <p:sp>
        <p:nvSpPr>
          <p:cNvPr id="40" name="Pfeil nach rechts 39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ierung 19"/>
          <p:cNvGrpSpPr/>
          <p:nvPr/>
        </p:nvGrpSpPr>
        <p:grpSpPr>
          <a:xfrm>
            <a:off x="5658546" y="4220299"/>
            <a:ext cx="721691" cy="1925628"/>
            <a:chOff x="5658546" y="4220299"/>
            <a:chExt cx="721691" cy="1925628"/>
          </a:xfrm>
        </p:grpSpPr>
        <p:sp>
          <p:nvSpPr>
            <p:cNvPr id="7" name="Rechteckiger Pfeil 6"/>
            <p:cNvSpPr/>
            <p:nvPr/>
          </p:nvSpPr>
          <p:spPr>
            <a:xfrm>
              <a:off x="5658546" y="4220299"/>
              <a:ext cx="712756" cy="1482001"/>
            </a:xfrm>
            <a:prstGeom prst="bentArrow">
              <a:avLst>
                <a:gd name="adj1" fmla="val 6351"/>
                <a:gd name="adj2" fmla="val 9689"/>
                <a:gd name="adj3" fmla="val 8998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hteckiger Pfeil 11"/>
            <p:cNvSpPr/>
            <p:nvPr/>
          </p:nvSpPr>
          <p:spPr>
            <a:xfrm flipV="1">
              <a:off x="5658603" y="4592490"/>
              <a:ext cx="721634" cy="1553437"/>
            </a:xfrm>
            <a:prstGeom prst="bentArrow">
              <a:avLst>
                <a:gd name="adj1" fmla="val 6210"/>
                <a:gd name="adj2" fmla="val 7096"/>
                <a:gd name="adj3" fmla="val 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Oval 41"/>
          <p:cNvSpPr>
            <a:spLocks noChangeAspect="1"/>
          </p:cNvSpPr>
          <p:nvPr/>
        </p:nvSpPr>
        <p:spPr>
          <a:xfrm>
            <a:off x="6566227" y="379382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Gruppierung 20"/>
          <p:cNvGrpSpPr/>
          <p:nvPr/>
        </p:nvGrpSpPr>
        <p:grpSpPr>
          <a:xfrm>
            <a:off x="6566227" y="182994"/>
            <a:ext cx="1580594" cy="6438223"/>
            <a:chOff x="6566227" y="182994"/>
            <a:chExt cx="1580594" cy="6438223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6572851" y="182994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572851" y="5589296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Gerade Verbindung mit Pfeil 5"/>
            <p:cNvCxnSpPr>
              <a:cxnSpLocks/>
            </p:cNvCxnSpPr>
            <p:nvPr/>
          </p:nvCxnSpPr>
          <p:spPr>
            <a:xfrm flipH="1">
              <a:off x="7303653" y="1294005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cxnSpLocks/>
            </p:cNvCxnSpPr>
            <p:nvPr/>
          </p:nvCxnSpPr>
          <p:spPr>
            <a:xfrm flipH="1">
              <a:off x="7303653" y="4898206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692424" y="114531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692424" y="162647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Gerade Verbindung 12"/>
            <p:cNvCxnSpPr>
              <a:stCxn id="10" idx="2"/>
            </p:cNvCxnSpPr>
            <p:nvPr/>
          </p:nvCxnSpPr>
          <p:spPr>
            <a:xfrm flipH="1">
              <a:off x="7303653" y="1372660"/>
              <a:ext cx="388771" cy="100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endCxn id="11" idx="2"/>
            </p:cNvCxnSpPr>
            <p:nvPr/>
          </p:nvCxnSpPr>
          <p:spPr>
            <a:xfrm>
              <a:off x="7303653" y="1631003"/>
              <a:ext cx="388771" cy="222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7692424" y="4947412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>
            <a:xfrm flipH="1">
              <a:off x="7294718" y="5169861"/>
              <a:ext cx="3977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>
              <a:spLocks noChangeAspect="1"/>
            </p:cNvSpPr>
            <p:nvPr/>
          </p:nvSpPr>
          <p:spPr>
            <a:xfrm flipH="1">
              <a:off x="6566227" y="1991723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Gerade Verbindung mit Pfeil 43"/>
            <p:cNvCxnSpPr>
              <a:cxnSpLocks/>
            </p:cNvCxnSpPr>
            <p:nvPr/>
          </p:nvCxnSpPr>
          <p:spPr>
            <a:xfrm flipH="1">
              <a:off x="7297029" y="3102734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7685800" y="2958664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7685800" y="3439824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 flipH="1">
              <a:off x="7297029" y="3186009"/>
              <a:ext cx="388771" cy="1006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7297029" y="3434570"/>
              <a:ext cx="388771" cy="232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26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1675684" y="1488981"/>
            <a:ext cx="2185832" cy="1543239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175170" y="68406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052629" y="223192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R5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405047" y="68406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59585" y="225886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560438" y="333393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9" name="Pfeil nach rechts 8"/>
          <p:cNvSpPr/>
          <p:nvPr/>
        </p:nvSpPr>
        <p:spPr>
          <a:xfrm>
            <a:off x="4911688" y="3742105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pierung 21"/>
          <p:cNvGrpSpPr>
            <a:grpSpLocks noChangeAspect="1"/>
          </p:cNvGrpSpPr>
          <p:nvPr/>
        </p:nvGrpSpPr>
        <p:grpSpPr>
          <a:xfrm>
            <a:off x="6822559" y="1900537"/>
            <a:ext cx="3150451" cy="4280393"/>
            <a:chOff x="2716949" y="1402324"/>
            <a:chExt cx="3280629" cy="4457261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716949" y="378936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349996" y="382261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>
              <a:off x="3364531" y="4113366"/>
              <a:ext cx="1985465" cy="3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188082" y="250485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cxnSp>
          <p:nvCxnSpPr>
            <p:cNvPr id="27" name="Gerade Verbindung 26"/>
            <p:cNvCxnSpPr/>
            <p:nvPr/>
          </p:nvCxnSpPr>
          <p:spPr>
            <a:xfrm flipH="1">
              <a:off x="3269695" y="3057961"/>
              <a:ext cx="2013223" cy="826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586218" y="1955427"/>
              <a:ext cx="696700" cy="644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5673787" y="4470618"/>
              <a:ext cx="0" cy="74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033472" y="1402324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R4</a:t>
              </a:r>
            </a:p>
          </p:txBody>
        </p:sp>
        <p:cxnSp>
          <p:nvCxnSpPr>
            <p:cNvPr id="31" name="Gerade Verbindung 30"/>
            <p:cNvCxnSpPr/>
            <p:nvPr/>
          </p:nvCxnSpPr>
          <p:spPr>
            <a:xfrm flipV="1">
              <a:off x="3040740" y="1955427"/>
              <a:ext cx="1087568" cy="1833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349996" y="521158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R7</a:t>
              </a:r>
            </a:p>
          </p:txBody>
        </p:sp>
        <p:cxnSp>
          <p:nvCxnSpPr>
            <p:cNvPr id="33" name="Gerade Verbindung 32"/>
            <p:cNvCxnSpPr/>
            <p:nvPr/>
          </p:nvCxnSpPr>
          <p:spPr>
            <a:xfrm>
              <a:off x="3269695" y="4342469"/>
              <a:ext cx="2175137" cy="96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26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ung 13"/>
          <p:cNvGrpSpPr/>
          <p:nvPr/>
        </p:nvGrpSpPr>
        <p:grpSpPr>
          <a:xfrm>
            <a:off x="855133" y="823117"/>
            <a:ext cx="4009975" cy="2258907"/>
            <a:chOff x="855133" y="823117"/>
            <a:chExt cx="4009975" cy="2258907"/>
          </a:xfrm>
        </p:grpSpPr>
        <p:grpSp>
          <p:nvGrpSpPr>
            <p:cNvPr id="37" name="Gruppierung 36"/>
            <p:cNvGrpSpPr/>
            <p:nvPr/>
          </p:nvGrpSpPr>
          <p:grpSpPr>
            <a:xfrm>
              <a:off x="855133" y="823117"/>
              <a:ext cx="1260094" cy="2258907"/>
              <a:chOff x="1803400" y="1372660"/>
              <a:chExt cx="1260094" cy="2258907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803400" y="1372660"/>
                <a:ext cx="1260094" cy="22589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Bild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2051" y="1385360"/>
                <a:ext cx="1002792" cy="2182368"/>
              </a:xfrm>
              <a:prstGeom prst="rect">
                <a:avLst/>
              </a:prstGeom>
            </p:spPr>
          </p:pic>
        </p:grpSp>
        <p:sp>
          <p:nvSpPr>
            <p:cNvPr id="38" name="Textfeld 37"/>
            <p:cNvSpPr txBox="1"/>
            <p:nvPr/>
          </p:nvSpPr>
          <p:spPr>
            <a:xfrm>
              <a:off x="2243878" y="1577372"/>
              <a:ext cx="2621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“Please let me </a:t>
              </a:r>
              <a:r>
                <a:rPr lang="en-US" dirty="0" smtClean="0"/>
                <a:t>query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the </a:t>
              </a:r>
              <a:r>
                <a:rPr lang="en-US" dirty="0"/>
                <a:t>model of baseline 3!”</a:t>
              </a: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817893" y="4247849"/>
            <a:ext cx="244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SPARQL query on graph:</a:t>
            </a:r>
            <a:endParaRPr lang="en-US"/>
          </a:p>
        </p:txBody>
      </p:sp>
      <p:sp>
        <p:nvSpPr>
          <p:cNvPr id="65" name="Pfeil nach rechts 64"/>
          <p:cNvSpPr/>
          <p:nvPr/>
        </p:nvSpPr>
        <p:spPr>
          <a:xfrm>
            <a:off x="1455293" y="41926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uppierung 65"/>
          <p:cNvGrpSpPr>
            <a:grpSpLocks noChangeAspect="1"/>
          </p:cNvGrpSpPr>
          <p:nvPr/>
        </p:nvGrpSpPr>
        <p:grpSpPr>
          <a:xfrm>
            <a:off x="6822559" y="1900537"/>
            <a:ext cx="3150451" cy="4280393"/>
            <a:chOff x="2716949" y="1402324"/>
            <a:chExt cx="3280629" cy="4457261"/>
          </a:xfrm>
        </p:grpSpPr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2716949" y="378936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349996" y="382261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3364531" y="4113366"/>
              <a:ext cx="1985465" cy="3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8082" y="250485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cxnSp>
          <p:nvCxnSpPr>
            <p:cNvPr id="71" name="Gerade Verbindung 70"/>
            <p:cNvCxnSpPr/>
            <p:nvPr/>
          </p:nvCxnSpPr>
          <p:spPr>
            <a:xfrm flipH="1">
              <a:off x="3269695" y="3057961"/>
              <a:ext cx="2013223" cy="826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4586218" y="1955427"/>
              <a:ext cx="696700" cy="644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5673787" y="4470618"/>
              <a:ext cx="0" cy="74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4033472" y="1402324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R4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flipV="1">
              <a:off x="3040740" y="1955427"/>
              <a:ext cx="1087568" cy="1833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5349996" y="521158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R7</a:t>
              </a:r>
            </a:p>
          </p:txBody>
        </p:sp>
        <p:cxnSp>
          <p:nvCxnSpPr>
            <p:cNvPr id="77" name="Gerade Verbindung 76"/>
            <p:cNvCxnSpPr/>
            <p:nvPr/>
          </p:nvCxnSpPr>
          <p:spPr>
            <a:xfrm>
              <a:off x="3269695" y="4342469"/>
              <a:ext cx="2175137" cy="964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8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445162" y="752077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show me </a:t>
            </a:r>
            <a:r>
              <a:rPr lang="en-US" dirty="0"/>
              <a:t>the </a:t>
            </a:r>
            <a:r>
              <a:rPr lang="en-US" dirty="0" smtClean="0"/>
              <a:t>history of Resource R4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across the model evolution in all baselines!”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151" name="Abgerundetes Rechteck 150"/>
          <p:cNvSpPr/>
          <p:nvPr/>
        </p:nvSpPr>
        <p:spPr>
          <a:xfrm>
            <a:off x="5688443" y="533161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2" name="Abgerundetes Rechteck 151"/>
          <p:cNvSpPr/>
          <p:nvPr/>
        </p:nvSpPr>
        <p:spPr>
          <a:xfrm>
            <a:off x="7826242" y="301494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3" name="Abgerundetes Rechteck 152"/>
          <p:cNvSpPr/>
          <p:nvPr/>
        </p:nvSpPr>
        <p:spPr>
          <a:xfrm>
            <a:off x="9428522" y="5768689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4" name="Abgerundetes Rechteck 153"/>
          <p:cNvSpPr/>
          <p:nvPr/>
        </p:nvSpPr>
        <p:spPr>
          <a:xfrm>
            <a:off x="3685512" y="3090213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grpSp>
        <p:nvGrpSpPr>
          <p:cNvPr id="11" name="Gruppierung 10"/>
          <p:cNvGrpSpPr/>
          <p:nvPr/>
        </p:nvGrpSpPr>
        <p:grpSpPr>
          <a:xfrm>
            <a:off x="3313515" y="1661710"/>
            <a:ext cx="7575308" cy="4173255"/>
            <a:chOff x="3313515" y="1661710"/>
            <a:chExt cx="7575308" cy="4173255"/>
          </a:xfrm>
        </p:grpSpPr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9297945" y="4825902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 flipH="1">
              <a:off x="5636284" y="4412458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379933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3313515" y="245125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4058403" y="1661710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R3</a:t>
              </a:r>
              <a:endParaRPr lang="en-US" sz="1400" dirty="0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5047935" y="268436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5047935" y="21492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4674597" y="17069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3483793" y="1947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  <a:endParaRPr lang="en-US" sz="1400" dirty="0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783287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Gerade Verbindung mit Pfeil 165"/>
            <p:cNvCxnSpPr>
              <a:cxnSpLocks/>
            </p:cNvCxnSpPr>
            <p:nvPr/>
          </p:nvCxnSpPr>
          <p:spPr>
            <a:xfrm flipH="1">
              <a:off x="6608135" y="2926271"/>
              <a:ext cx="1115429" cy="14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7339411" y="2440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9113387" y="25234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9035591" y="188914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 rot="160441">
              <a:off x="8236418" y="167000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/>
                <a:t>R5</a:t>
              </a:r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7515450" y="18820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cxnSp>
          <p:nvCxnSpPr>
            <p:cNvPr id="172" name="Gerade Verbindung mit Pfeil 171"/>
            <p:cNvCxnSpPr>
              <a:cxnSpLocks/>
            </p:cNvCxnSpPr>
            <p:nvPr/>
          </p:nvCxnSpPr>
          <p:spPr>
            <a:xfrm flipH="1" flipV="1">
              <a:off x="8896969" y="3048717"/>
              <a:ext cx="762874" cy="1584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5984819" y="39440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6680992" y="5088163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5151985" y="43360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 rot="160441">
              <a:off x="5182159" y="500029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6944757" y="453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9986492" y="43811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8919430" y="467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10524710" y="47952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 rot="160441">
              <a:off x="8895337" y="542161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10503406" y="547061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cxnSp>
          <p:nvCxnSpPr>
            <p:cNvPr id="183" name="Gerade Verbindung mit Pfeil 182"/>
            <p:cNvCxnSpPr>
              <a:cxnSpLocks/>
            </p:cNvCxnSpPr>
            <p:nvPr/>
          </p:nvCxnSpPr>
          <p:spPr>
            <a:xfrm flipH="1" flipV="1">
              <a:off x="4804785" y="3041996"/>
              <a:ext cx="934425" cy="1381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38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2"/>
            <a:ext cx="2927340" cy="1478556"/>
            <a:chOff x="8939089" y="1326822"/>
            <a:chExt cx="2927340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3" y="1838901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258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R4</a:t>
                </a:r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9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Deletion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/>
                    <a:t>R4</a:t>
                  </a:r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rgbClr val="FFFF00"/>
                    </a:solidFill>
                  </a:rPr>
                  <a:t>Modifi</a:t>
                </a:r>
                <a:r>
                  <a:rPr lang="en-US" b="1" dirty="0" smtClean="0">
                    <a:solidFill>
                      <a:srgbClr val="FFFF00"/>
                    </a:solidFill>
                  </a:rPr>
                  <a:t>-</a:t>
                </a:r>
              </a:p>
              <a:p>
                <a:pPr algn="ctr"/>
                <a:r>
                  <a:rPr lang="en-US" b="1" dirty="0" err="1" smtClean="0">
                    <a:solidFill>
                      <a:srgbClr val="FFFF00"/>
                    </a:solidFill>
                  </a:rPr>
                  <a:t>cation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/>
                    <a:t>R4</a:t>
                  </a:r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uppierung 161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68" name="Gruppierung 167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75" name="Oval 174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69" name="Gerade Verbindung mit Pfeil 168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mit Pfeil 171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mit Pfeil 172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feld 173"/>
            <p:cNvSpPr txBox="1"/>
            <p:nvPr/>
          </p:nvSpPr>
          <p:spPr>
            <a:xfrm>
              <a:off x="9565271" y="1869918"/>
              <a:ext cx="99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Deletion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87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445162" y="752077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show me </a:t>
            </a:r>
            <a:r>
              <a:rPr lang="en-US" dirty="0"/>
              <a:t>the evolution of </a:t>
            </a:r>
            <a:r>
              <a:rPr lang="en-US" dirty="0" smtClean="0"/>
              <a:t>Resource R4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across the model evolution in all baselines!”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42" name="Pfeil nach rechts 41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ung 12"/>
          <p:cNvGrpSpPr/>
          <p:nvPr/>
        </p:nvGrpSpPr>
        <p:grpSpPr>
          <a:xfrm>
            <a:off x="3715893" y="1346519"/>
            <a:ext cx="3054381" cy="2153191"/>
            <a:chOff x="3715893" y="1346519"/>
            <a:chExt cx="3054381" cy="2153191"/>
          </a:xfrm>
        </p:grpSpPr>
        <p:grpSp>
          <p:nvGrpSpPr>
            <p:cNvPr id="9" name="Gruppierung 8"/>
            <p:cNvGrpSpPr/>
            <p:nvPr/>
          </p:nvGrpSpPr>
          <p:grpSpPr>
            <a:xfrm>
              <a:off x="3715893" y="1346519"/>
              <a:ext cx="3054381" cy="2153191"/>
              <a:chOff x="3715893" y="1346519"/>
              <a:chExt cx="3054381" cy="2153191"/>
            </a:xfrm>
          </p:grpSpPr>
          <p:grpSp>
            <p:nvGrpSpPr>
              <p:cNvPr id="5" name="Gruppierung 4"/>
              <p:cNvGrpSpPr/>
              <p:nvPr/>
            </p:nvGrpSpPr>
            <p:grpSpPr>
              <a:xfrm>
                <a:off x="5175466" y="1346519"/>
                <a:ext cx="1594808" cy="2153191"/>
                <a:chOff x="5175466" y="1346519"/>
                <a:chExt cx="1594808" cy="2153191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flipH="1">
                  <a:off x="5175466" y="1346519"/>
                  <a:ext cx="1479681" cy="606051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400" dirty="0"/>
                    <a:t>R4</a:t>
                  </a:r>
                </a:p>
              </p:txBody>
            </p:sp>
            <p:cxnSp>
              <p:nvCxnSpPr>
                <p:cNvPr id="43" name="Gerade Verbindung mit Pfeil 42"/>
                <p:cNvCxnSpPr>
                  <a:cxnSpLocks/>
                </p:cNvCxnSpPr>
                <p:nvPr/>
              </p:nvCxnSpPr>
              <p:spPr>
                <a:xfrm flipH="1">
                  <a:off x="5926731" y="2116965"/>
                  <a:ext cx="0" cy="612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 flipH="1">
                  <a:off x="5175466" y="2893659"/>
                  <a:ext cx="1479681" cy="606051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400" dirty="0"/>
                    <a:t>R4</a:t>
                  </a:r>
                </a:p>
              </p:txBody>
            </p:sp>
            <p:sp>
              <p:nvSpPr>
                <p:cNvPr id="2" name="Textfeld 1"/>
                <p:cNvSpPr txBox="1"/>
                <p:nvPr/>
              </p:nvSpPr>
              <p:spPr>
                <a:xfrm>
                  <a:off x="6491030" y="211696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-</a:t>
                  </a:r>
                  <a:endParaRPr lang="en-US" dirty="0"/>
                </a:p>
              </p:txBody>
            </p:sp>
          </p:grpSp>
          <p:sp>
            <p:nvSpPr>
              <p:cNvPr id="8" name="Textfeld 7"/>
              <p:cNvSpPr txBox="1"/>
              <p:nvPr/>
            </p:nvSpPr>
            <p:spPr>
              <a:xfrm>
                <a:off x="3715893" y="1459921"/>
                <a:ext cx="1200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Baseline 1:</a:t>
                </a:r>
                <a:endParaRPr lang="en-US" dirty="0"/>
              </a:p>
            </p:txBody>
          </p:sp>
        </p:grpSp>
        <p:sp>
          <p:nvSpPr>
            <p:cNvPr id="65" name="Textfeld 64"/>
            <p:cNvSpPr txBox="1"/>
            <p:nvPr/>
          </p:nvSpPr>
          <p:spPr>
            <a:xfrm>
              <a:off x="3715893" y="297565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2:</a:t>
              </a:r>
              <a:endParaRPr lang="en-US" dirty="0"/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3715893" y="3145755"/>
            <a:ext cx="6194178" cy="1806266"/>
            <a:chOff x="3715893" y="3145755"/>
            <a:chExt cx="6194178" cy="1806266"/>
          </a:xfrm>
        </p:grpSpPr>
        <p:grpSp>
          <p:nvGrpSpPr>
            <p:cNvPr id="6" name="Gruppierung 5"/>
            <p:cNvGrpSpPr/>
            <p:nvPr/>
          </p:nvGrpSpPr>
          <p:grpSpPr>
            <a:xfrm>
              <a:off x="5175466" y="3145755"/>
              <a:ext cx="4734605" cy="1806266"/>
              <a:chOff x="5175466" y="3145755"/>
              <a:chExt cx="4734605" cy="1806266"/>
            </a:xfrm>
          </p:grpSpPr>
          <p:cxnSp>
            <p:nvCxnSpPr>
              <p:cNvPr id="45" name="Gerade Verbindung mit Pfeil 44"/>
              <p:cNvCxnSpPr>
                <a:cxnSpLocks/>
              </p:cNvCxnSpPr>
              <p:nvPr/>
            </p:nvCxnSpPr>
            <p:spPr>
              <a:xfrm flipH="1">
                <a:off x="5926731" y="3664105"/>
                <a:ext cx="0" cy="6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flipH="1">
                <a:off x="5175466" y="4345970"/>
                <a:ext cx="1479681" cy="606051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R4</a:t>
                </a:r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>
                <a:off x="6477967" y="3713146"/>
                <a:ext cx="1776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Modification</a:t>
                </a:r>
                <a:endParaRPr lang="en-US" dirty="0"/>
              </a:p>
            </p:txBody>
          </p:sp>
          <p:grpSp>
            <p:nvGrpSpPr>
              <p:cNvPr id="3" name="Gruppierung 2"/>
              <p:cNvGrpSpPr/>
              <p:nvPr/>
            </p:nvGrpSpPr>
            <p:grpSpPr>
              <a:xfrm>
                <a:off x="8431808" y="3145755"/>
                <a:ext cx="1478263" cy="454690"/>
                <a:chOff x="3258920" y="212578"/>
                <a:chExt cx="1478263" cy="454690"/>
              </a:xfrm>
            </p:grpSpPr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4282786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53" name="Oval 52"/>
                <p:cNvSpPr>
                  <a:spLocks noChangeAspect="1"/>
                </p:cNvSpPr>
                <p:nvPr/>
              </p:nvSpPr>
              <p:spPr>
                <a:xfrm>
                  <a:off x="3770853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54" name="Oval 53"/>
                <p:cNvSpPr>
                  <a:spLocks noChangeAspect="1"/>
                </p:cNvSpPr>
                <p:nvPr/>
              </p:nvSpPr>
              <p:spPr>
                <a:xfrm>
                  <a:off x="3258920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/>
                    <a:t>R4</a:t>
                  </a:r>
                </a:p>
              </p:txBody>
            </p:sp>
          </p:grpSp>
          <p:grpSp>
            <p:nvGrpSpPr>
              <p:cNvPr id="55" name="Gruppierung 54"/>
              <p:cNvGrpSpPr/>
              <p:nvPr/>
            </p:nvGrpSpPr>
            <p:grpSpPr>
              <a:xfrm>
                <a:off x="8431807" y="4156929"/>
                <a:ext cx="1478263" cy="454690"/>
                <a:chOff x="3258920" y="212578"/>
                <a:chExt cx="1478263" cy="454690"/>
              </a:xfrm>
            </p:grpSpPr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>
                  <a:off x="4282786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3770853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58" name="Oval 57"/>
                <p:cNvSpPr>
                  <a:spLocks noChangeAspect="1"/>
                </p:cNvSpPr>
                <p:nvPr/>
              </p:nvSpPr>
              <p:spPr>
                <a:xfrm>
                  <a:off x="3258920" y="212578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/>
                    <a:t>R4</a:t>
                  </a:r>
                </a:p>
              </p:txBody>
            </p:sp>
          </p:grpSp>
          <p:cxnSp>
            <p:nvCxnSpPr>
              <p:cNvPr id="59" name="Gerade Verbindung mit Pfeil 58"/>
              <p:cNvCxnSpPr>
                <a:cxnSpLocks/>
              </p:cNvCxnSpPr>
              <p:nvPr/>
            </p:nvCxnSpPr>
            <p:spPr>
              <a:xfrm flipH="1">
                <a:off x="9201966" y="3735169"/>
                <a:ext cx="0" cy="2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feld 65"/>
            <p:cNvSpPr txBox="1"/>
            <p:nvPr/>
          </p:nvSpPr>
          <p:spPr>
            <a:xfrm>
              <a:off x="3715893" y="449138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3:</a:t>
              </a:r>
              <a:endParaRPr lang="en-US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3715893" y="5116416"/>
            <a:ext cx="4022658" cy="1382446"/>
            <a:chOff x="3715893" y="5116416"/>
            <a:chExt cx="4022658" cy="1382446"/>
          </a:xfrm>
        </p:grpSpPr>
        <p:grpSp>
          <p:nvGrpSpPr>
            <p:cNvPr id="7" name="Gruppierung 6"/>
            <p:cNvGrpSpPr/>
            <p:nvPr/>
          </p:nvGrpSpPr>
          <p:grpSpPr>
            <a:xfrm>
              <a:off x="5175466" y="5116416"/>
              <a:ext cx="2563085" cy="1382446"/>
              <a:chOff x="5175466" y="5116416"/>
              <a:chExt cx="2563085" cy="1382446"/>
            </a:xfrm>
          </p:grpSpPr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H="1">
                <a:off x="5926731" y="5116416"/>
                <a:ext cx="0" cy="6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flipH="1">
                <a:off x="5175466" y="5892811"/>
                <a:ext cx="1479681" cy="606051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R4</a:t>
                </a:r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6491030" y="5181815"/>
                <a:ext cx="1247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Deletion</a:t>
                </a:r>
                <a:endParaRPr lang="en-US" dirty="0"/>
              </a:p>
            </p:txBody>
          </p:sp>
        </p:grpSp>
        <p:sp>
          <p:nvSpPr>
            <p:cNvPr id="67" name="Textfeld 66"/>
            <p:cNvSpPr txBox="1"/>
            <p:nvPr/>
          </p:nvSpPr>
          <p:spPr>
            <a:xfrm>
              <a:off x="3715893" y="600711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4: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258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445162" y="752077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show me </a:t>
            </a:r>
            <a:r>
              <a:rPr lang="en-US" dirty="0"/>
              <a:t>the evolution of </a:t>
            </a:r>
            <a:r>
              <a:rPr lang="en-US" dirty="0" smtClean="0"/>
              <a:t>Resource R7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across the model evolution in all baselines!”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151" name="Abgerundetes Rechteck 150"/>
          <p:cNvSpPr/>
          <p:nvPr/>
        </p:nvSpPr>
        <p:spPr>
          <a:xfrm>
            <a:off x="5688443" y="533161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2" name="Abgerundetes Rechteck 151"/>
          <p:cNvSpPr/>
          <p:nvPr/>
        </p:nvSpPr>
        <p:spPr>
          <a:xfrm>
            <a:off x="7826242" y="3014947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3" name="Abgerundetes Rechteck 152"/>
          <p:cNvSpPr/>
          <p:nvPr/>
        </p:nvSpPr>
        <p:spPr>
          <a:xfrm>
            <a:off x="9428522" y="5768689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54" name="Abgerundetes Rechteck 153"/>
          <p:cNvSpPr/>
          <p:nvPr/>
        </p:nvSpPr>
        <p:spPr>
          <a:xfrm>
            <a:off x="3685512" y="3090213"/>
            <a:ext cx="895957" cy="79206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sz="1600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grpSp>
        <p:nvGrpSpPr>
          <p:cNvPr id="11" name="Gruppierung 10"/>
          <p:cNvGrpSpPr/>
          <p:nvPr/>
        </p:nvGrpSpPr>
        <p:grpSpPr>
          <a:xfrm>
            <a:off x="3313515" y="1661710"/>
            <a:ext cx="7575308" cy="4173255"/>
            <a:chOff x="3313515" y="1661710"/>
            <a:chExt cx="7575308" cy="4173255"/>
          </a:xfrm>
        </p:grpSpPr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9297945" y="4825902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4 -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 flipH="1">
              <a:off x="5636284" y="4412458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379933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3313515" y="245125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4058403" y="1661710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R3</a:t>
              </a:r>
              <a:endParaRPr lang="en-US" sz="1400" dirty="0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5047935" y="2684369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5047935" y="21492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4674597" y="17069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3483793" y="1947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R2</a:t>
              </a:r>
              <a:endParaRPr lang="en-US" sz="1400" dirty="0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7832876" y="2128147"/>
              <a:ext cx="1171199" cy="826889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3 -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Gerade Verbindung mit Pfeil 165"/>
            <p:cNvCxnSpPr>
              <a:cxnSpLocks/>
            </p:cNvCxnSpPr>
            <p:nvPr/>
          </p:nvCxnSpPr>
          <p:spPr>
            <a:xfrm flipH="1">
              <a:off x="6608135" y="2926271"/>
              <a:ext cx="1115429" cy="14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>
              <a:spLocks noChangeAspect="1"/>
            </p:cNvSpPr>
            <p:nvPr/>
          </p:nvSpPr>
          <p:spPr>
            <a:xfrm>
              <a:off x="7339411" y="24404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68" name="Oval 167"/>
            <p:cNvSpPr>
              <a:spLocks noChangeAspect="1"/>
            </p:cNvSpPr>
            <p:nvPr/>
          </p:nvSpPr>
          <p:spPr>
            <a:xfrm>
              <a:off x="9113387" y="25234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9035591" y="188914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</a:p>
          </p:txBody>
        </p:sp>
        <p:sp>
          <p:nvSpPr>
            <p:cNvPr id="170" name="Oval 169"/>
            <p:cNvSpPr>
              <a:spLocks noChangeAspect="1"/>
            </p:cNvSpPr>
            <p:nvPr/>
          </p:nvSpPr>
          <p:spPr>
            <a:xfrm rot="160441">
              <a:off x="8236418" y="1670005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/>
                <a:t>R5</a:t>
              </a:r>
            </a:p>
          </p:txBody>
        </p:sp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7515450" y="18820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cxnSp>
          <p:nvCxnSpPr>
            <p:cNvPr id="172" name="Gerade Verbindung mit Pfeil 171"/>
            <p:cNvCxnSpPr>
              <a:cxnSpLocks/>
            </p:cNvCxnSpPr>
            <p:nvPr/>
          </p:nvCxnSpPr>
          <p:spPr>
            <a:xfrm flipH="1" flipV="1">
              <a:off x="8896969" y="3048717"/>
              <a:ext cx="762874" cy="15847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5984819" y="3944084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6680992" y="5088163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  <a:endParaRPr lang="en-US" sz="1400" dirty="0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5151985" y="433607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 rot="160441">
              <a:off x="5182159" y="500029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sp>
          <p:nvSpPr>
            <p:cNvPr id="177" name="Oval 176"/>
            <p:cNvSpPr>
              <a:spLocks noChangeAspect="1"/>
            </p:cNvSpPr>
            <p:nvPr/>
          </p:nvSpPr>
          <p:spPr>
            <a:xfrm>
              <a:off x="6944757" y="453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R4</a:t>
              </a:r>
              <a:endParaRPr lang="en-US" sz="1400" dirty="0"/>
            </a:p>
          </p:txBody>
        </p: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9986492" y="4381136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R1</a:t>
              </a:r>
              <a:endParaRPr lang="en-US" sz="1400" dirty="0"/>
            </a:p>
          </p:txBody>
        </p:sp>
        <p:sp>
          <p:nvSpPr>
            <p:cNvPr id="179" name="Oval 178"/>
            <p:cNvSpPr>
              <a:spLocks noChangeAspect="1"/>
            </p:cNvSpPr>
            <p:nvPr/>
          </p:nvSpPr>
          <p:spPr>
            <a:xfrm>
              <a:off x="8919430" y="4678631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R8</a:t>
              </a:r>
              <a:endParaRPr lang="en-US" sz="1400" dirty="0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10524710" y="479523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R5</a:t>
              </a:r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 rot="160441">
              <a:off x="8895337" y="5421618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R7</a:t>
              </a:r>
              <a:endParaRPr lang="en-US" sz="1400" dirty="0"/>
            </a:p>
          </p:txBody>
        </p:sp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10503406" y="5470617"/>
              <a:ext cx="364113" cy="364348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/>
                <a:t>R6</a:t>
              </a:r>
              <a:endParaRPr lang="en-US" sz="1400" dirty="0"/>
            </a:p>
          </p:txBody>
        </p:sp>
        <p:cxnSp>
          <p:nvCxnSpPr>
            <p:cNvPr id="183" name="Gerade Verbindung mit Pfeil 182"/>
            <p:cNvCxnSpPr>
              <a:cxnSpLocks/>
            </p:cNvCxnSpPr>
            <p:nvPr/>
          </p:nvCxnSpPr>
          <p:spPr>
            <a:xfrm flipH="1" flipV="1">
              <a:off x="4804785" y="3041996"/>
              <a:ext cx="934425" cy="1381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7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-2040000">
              <a:off x="1092197" y="416367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Insertion</a:t>
              </a:r>
              <a:endParaRPr lang="en-US" dirty="0"/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R7</a:t>
                </a:r>
                <a:endParaRPr lang="en-US" dirty="0"/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76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596727" y="1195034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</a:t>
            </a:r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3" name="Gerade Verbindung mit Pfeil 2"/>
          <p:cNvCxnSpPr>
            <a:cxnSpLocks/>
          </p:cNvCxnSpPr>
          <p:nvPr/>
        </p:nvCxnSpPr>
        <p:spPr>
          <a:xfrm>
            <a:off x="2329730" y="1519034"/>
            <a:ext cx="5039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2901267" y="100770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582487" y="328961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362872" y="64050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87992" y="2025850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T6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61267" y="213397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71304" y="1919879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563238" y="251187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18" name="Gerade Verbindung mit Pfeil 17"/>
          <p:cNvCxnSpPr>
            <a:cxnSpLocks/>
          </p:cNvCxnSpPr>
          <p:nvPr/>
        </p:nvCxnSpPr>
        <p:spPr>
          <a:xfrm rot="10800000" flipH="1">
            <a:off x="1383677" y="2010331"/>
            <a:ext cx="789" cy="12246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592627" y="3402263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1383676" y="4261041"/>
            <a:ext cx="0" cy="1224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592627" y="5658186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Gerade Verbindung mit Pfeil 57"/>
          <p:cNvCxnSpPr>
            <a:cxnSpLocks/>
          </p:cNvCxnSpPr>
          <p:nvPr/>
        </p:nvCxnSpPr>
        <p:spPr>
          <a:xfrm flipV="1">
            <a:off x="4422547" y="5665594"/>
            <a:ext cx="631197" cy="1114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cxnSpLocks/>
          </p:cNvCxnSpPr>
          <p:nvPr/>
        </p:nvCxnSpPr>
        <p:spPr>
          <a:xfrm flipV="1">
            <a:off x="4504623" y="5926126"/>
            <a:ext cx="606752" cy="4039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cxnSpLocks/>
          </p:cNvCxnSpPr>
          <p:nvPr/>
        </p:nvCxnSpPr>
        <p:spPr>
          <a:xfrm>
            <a:off x="4454677" y="6158298"/>
            <a:ext cx="599067" cy="4829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218633" y="5533127"/>
            <a:ext cx="4764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b="1" dirty="0"/>
          </a:p>
        </p:txBody>
      </p:sp>
      <p:cxnSp>
        <p:nvCxnSpPr>
          <p:cNvPr id="62" name="Gerade Verbindung mit Pfeil 61"/>
          <p:cNvCxnSpPr>
            <a:cxnSpLocks/>
          </p:cNvCxnSpPr>
          <p:nvPr/>
        </p:nvCxnSpPr>
        <p:spPr>
          <a:xfrm>
            <a:off x="2333269" y="3766542"/>
            <a:ext cx="5039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2904806" y="3255217"/>
            <a:ext cx="1461605" cy="1031921"/>
          </a:xfrm>
          <a:prstGeom prst="ellipse">
            <a:avLst/>
          </a:prstGeom>
          <a:solidFill>
            <a:srgbClr val="C954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Delta 01 </a:t>
            </a:r>
            <a:r>
              <a:rPr lang="en-US" dirty="0">
                <a:solidFill>
                  <a:sysClr val="windowText" lastClr="000000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Collector</a:t>
            </a:r>
          </a:p>
        </p:txBody>
      </p:sp>
      <p:cxnSp>
        <p:nvCxnSpPr>
          <p:cNvPr id="64" name="Gerade Verbindung mit Pfeil 63"/>
          <p:cNvCxnSpPr>
            <a:cxnSpLocks/>
          </p:cNvCxnSpPr>
          <p:nvPr/>
        </p:nvCxnSpPr>
        <p:spPr>
          <a:xfrm>
            <a:off x="2260898" y="5997900"/>
            <a:ext cx="5039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spect="1"/>
          </p:cNvSpPr>
          <p:nvPr/>
        </p:nvSpPr>
        <p:spPr>
          <a:xfrm>
            <a:off x="2832435" y="5486575"/>
            <a:ext cx="1461605" cy="1031921"/>
          </a:xfrm>
          <a:prstGeom prst="ellipse">
            <a:avLst/>
          </a:prstGeom>
          <a:solidFill>
            <a:srgbClr val="C954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Delta 12 </a:t>
            </a:r>
            <a:r>
              <a:rPr lang="en-US" dirty="0">
                <a:solidFill>
                  <a:sysClr val="windowText" lastClr="000000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Collector</a:t>
            </a:r>
          </a:p>
        </p:txBody>
      </p:sp>
      <p:cxnSp>
        <p:nvCxnSpPr>
          <p:cNvPr id="66" name="Gerade Verbindung mit Pfeil 65"/>
          <p:cNvCxnSpPr>
            <a:cxnSpLocks/>
          </p:cNvCxnSpPr>
          <p:nvPr/>
        </p:nvCxnSpPr>
        <p:spPr>
          <a:xfrm flipV="1">
            <a:off x="4501207" y="3473001"/>
            <a:ext cx="631197" cy="1114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cxnSpLocks/>
          </p:cNvCxnSpPr>
          <p:nvPr/>
        </p:nvCxnSpPr>
        <p:spPr>
          <a:xfrm flipV="1">
            <a:off x="4583283" y="3733533"/>
            <a:ext cx="606752" cy="4039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533337" y="3965705"/>
            <a:ext cx="599067" cy="4829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5297293" y="3340534"/>
            <a:ext cx="4764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b="1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 flipH="1">
            <a:off x="10003261" y="1197780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</a:t>
            </a:r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71" name="Gerade Verbindung mit Pfeil 70"/>
          <p:cNvCxnSpPr>
            <a:cxnSpLocks/>
          </p:cNvCxnSpPr>
          <p:nvPr/>
        </p:nvCxnSpPr>
        <p:spPr>
          <a:xfrm flipH="1">
            <a:off x="9348359" y="1521780"/>
            <a:ext cx="5039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 flipH="1">
            <a:off x="7819216" y="101045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 flipH="1">
            <a:off x="8789877" y="36018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T6</a:t>
            </a: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 flipH="1">
            <a:off x="8946514" y="2028596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T9</a:t>
            </a: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 flipH="1">
            <a:off x="8054858" y="2188148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 flipH="1">
            <a:off x="7163202" y="1922625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 flipH="1">
            <a:off x="7564257" y="315282"/>
            <a:ext cx="647582" cy="64800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79" name="Gerade Verbindung mit Pfeil 78"/>
          <p:cNvCxnSpPr>
            <a:cxnSpLocks/>
          </p:cNvCxnSpPr>
          <p:nvPr/>
        </p:nvCxnSpPr>
        <p:spPr>
          <a:xfrm rot="10800000">
            <a:off x="10797622" y="2013077"/>
            <a:ext cx="789" cy="12246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spect="1"/>
          </p:cNvSpPr>
          <p:nvPr/>
        </p:nvSpPr>
        <p:spPr>
          <a:xfrm flipH="1">
            <a:off x="10007361" y="3405009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1" name="Gerade Verbindung mit Pfeil 80"/>
          <p:cNvCxnSpPr>
            <a:cxnSpLocks/>
          </p:cNvCxnSpPr>
          <p:nvPr/>
        </p:nvCxnSpPr>
        <p:spPr>
          <a:xfrm flipH="1" flipV="1">
            <a:off x="10798412" y="4263787"/>
            <a:ext cx="0" cy="1224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>
            <a:spLocks noChangeAspect="1"/>
          </p:cNvSpPr>
          <p:nvPr/>
        </p:nvSpPr>
        <p:spPr>
          <a:xfrm flipH="1">
            <a:off x="10007361" y="5660932"/>
            <a:ext cx="1582100" cy="648000"/>
          </a:xfrm>
          <a:prstGeom prst="ellipse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Gerade Verbindung mit Pfeil 82"/>
          <p:cNvCxnSpPr>
            <a:cxnSpLocks/>
          </p:cNvCxnSpPr>
          <p:nvPr/>
        </p:nvCxnSpPr>
        <p:spPr>
          <a:xfrm flipH="1" flipV="1">
            <a:off x="7128344" y="5668340"/>
            <a:ext cx="631197" cy="1114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cxnSpLocks/>
          </p:cNvCxnSpPr>
          <p:nvPr/>
        </p:nvCxnSpPr>
        <p:spPr>
          <a:xfrm flipH="1" flipV="1">
            <a:off x="7070713" y="5928872"/>
            <a:ext cx="606752" cy="4039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cxnSpLocks/>
          </p:cNvCxnSpPr>
          <p:nvPr/>
        </p:nvCxnSpPr>
        <p:spPr>
          <a:xfrm flipH="1">
            <a:off x="7128344" y="6161044"/>
            <a:ext cx="599067" cy="4829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flipH="1">
            <a:off x="6487043" y="5535873"/>
            <a:ext cx="4764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b="1" dirty="0"/>
          </a:p>
        </p:txBody>
      </p:sp>
      <p:cxnSp>
        <p:nvCxnSpPr>
          <p:cNvPr id="87" name="Gerade Verbindung mit Pfeil 86"/>
          <p:cNvCxnSpPr>
            <a:cxnSpLocks/>
          </p:cNvCxnSpPr>
          <p:nvPr/>
        </p:nvCxnSpPr>
        <p:spPr>
          <a:xfrm flipH="1">
            <a:off x="9344820" y="3769288"/>
            <a:ext cx="5039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>
            <a:spLocks noChangeAspect="1"/>
          </p:cNvSpPr>
          <p:nvPr/>
        </p:nvSpPr>
        <p:spPr>
          <a:xfrm flipH="1">
            <a:off x="7815677" y="3257963"/>
            <a:ext cx="1461605" cy="1031921"/>
          </a:xfrm>
          <a:prstGeom prst="ellipse">
            <a:avLst/>
          </a:prstGeom>
          <a:solidFill>
            <a:srgbClr val="C954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Delta 01 </a:t>
            </a:r>
            <a:r>
              <a:rPr lang="en-US" dirty="0">
                <a:solidFill>
                  <a:sysClr val="windowText" lastClr="000000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Collector</a:t>
            </a:r>
          </a:p>
        </p:txBody>
      </p:sp>
      <p:cxnSp>
        <p:nvCxnSpPr>
          <p:cNvPr id="89" name="Gerade Verbindung mit Pfeil 88"/>
          <p:cNvCxnSpPr>
            <a:cxnSpLocks/>
          </p:cNvCxnSpPr>
          <p:nvPr/>
        </p:nvCxnSpPr>
        <p:spPr>
          <a:xfrm flipH="1">
            <a:off x="9417191" y="6000646"/>
            <a:ext cx="5039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 flipH="1">
            <a:off x="7888048" y="5489321"/>
            <a:ext cx="1461605" cy="1031921"/>
          </a:xfrm>
          <a:prstGeom prst="ellipse">
            <a:avLst/>
          </a:prstGeom>
          <a:solidFill>
            <a:srgbClr val="C954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Delta 12 </a:t>
            </a:r>
            <a:r>
              <a:rPr lang="en-US" dirty="0">
                <a:solidFill>
                  <a:sysClr val="windowText" lastClr="000000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Collector</a:t>
            </a:r>
          </a:p>
        </p:txBody>
      </p:sp>
      <p:cxnSp>
        <p:nvCxnSpPr>
          <p:cNvPr id="91" name="Gerade Verbindung mit Pfeil 90"/>
          <p:cNvCxnSpPr>
            <a:cxnSpLocks/>
          </p:cNvCxnSpPr>
          <p:nvPr/>
        </p:nvCxnSpPr>
        <p:spPr>
          <a:xfrm flipH="1" flipV="1">
            <a:off x="7049684" y="3475747"/>
            <a:ext cx="631197" cy="1114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cxnSpLocks/>
          </p:cNvCxnSpPr>
          <p:nvPr/>
        </p:nvCxnSpPr>
        <p:spPr>
          <a:xfrm flipH="1" flipV="1">
            <a:off x="6992053" y="3736279"/>
            <a:ext cx="606752" cy="4039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cxnSpLocks/>
          </p:cNvCxnSpPr>
          <p:nvPr/>
        </p:nvCxnSpPr>
        <p:spPr>
          <a:xfrm flipH="1">
            <a:off x="7049684" y="3968451"/>
            <a:ext cx="599067" cy="4829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 flipH="1">
            <a:off x="6408383" y="3343280"/>
            <a:ext cx="4764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b="1" dirty="0"/>
          </a:p>
        </p:txBody>
      </p:sp>
      <p:cxnSp>
        <p:nvCxnSpPr>
          <p:cNvPr id="96" name="Gerade Verbindung mit Pfeil 95"/>
          <p:cNvCxnSpPr>
            <a:cxnSpLocks/>
          </p:cNvCxnSpPr>
          <p:nvPr/>
        </p:nvCxnSpPr>
        <p:spPr>
          <a:xfrm rot="10800000">
            <a:off x="5010454" y="1548530"/>
            <a:ext cx="24765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5427408" y="1120880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Baseline-Stream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spect="1"/>
          </p:cNvSpPr>
          <p:nvPr/>
        </p:nvSpPr>
        <p:spPr>
          <a:xfrm>
            <a:off x="4283948" y="331425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57657" y="447421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4285384" y="501533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425792" y="395172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94843" y="435480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062013" y="490166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8062208" y="530398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9288314" y="55470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ung 33"/>
          <p:cNvGrpSpPr/>
          <p:nvPr/>
        </p:nvGrpSpPr>
        <p:grpSpPr>
          <a:xfrm>
            <a:off x="152227" y="2108360"/>
            <a:ext cx="2681340" cy="1700927"/>
            <a:chOff x="60786" y="2108360"/>
            <a:chExt cx="2681340" cy="1700927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287729" y="2407155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395150" y="240715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∆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Gerade Verbindung mit Pfeil 37"/>
            <p:cNvCxnSpPr>
              <a:cxnSpLocks/>
            </p:cNvCxnSpPr>
            <p:nvPr/>
          </p:nvCxnSpPr>
          <p:spPr>
            <a:xfrm flipH="1">
              <a:off x="1963370" y="2629211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68206" y="2407155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40" name="Gerade Verbindung mit Pfeil 39"/>
            <p:cNvCxnSpPr>
              <a:cxnSpLocks/>
            </p:cNvCxnSpPr>
            <p:nvPr/>
          </p:nvCxnSpPr>
          <p:spPr>
            <a:xfrm flipH="1">
              <a:off x="927695" y="2634500"/>
              <a:ext cx="350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ung 40"/>
            <p:cNvGrpSpPr/>
            <p:nvPr/>
          </p:nvGrpSpPr>
          <p:grpSpPr>
            <a:xfrm>
              <a:off x="60786" y="3354597"/>
              <a:ext cx="1478263" cy="454690"/>
              <a:chOff x="497050" y="5375615"/>
              <a:chExt cx="1478263" cy="454690"/>
            </a:xfrm>
          </p:grpSpPr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645017" y="2108360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cxnSp>
          <p:nvCxnSpPr>
            <p:cNvPr id="46" name="Gerade Verbindung mit Pfeil 45"/>
            <p:cNvCxnSpPr>
              <a:cxnSpLocks/>
            </p:cNvCxnSpPr>
            <p:nvPr/>
          </p:nvCxnSpPr>
          <p:spPr>
            <a:xfrm>
              <a:off x="859520" y="2916752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cxnSpLocks/>
            </p:cNvCxnSpPr>
            <p:nvPr/>
          </p:nvCxnSpPr>
          <p:spPr>
            <a:xfrm>
              <a:off x="662404" y="2962134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cxnSpLocks/>
            </p:cNvCxnSpPr>
            <p:nvPr/>
          </p:nvCxnSpPr>
          <p:spPr>
            <a:xfrm flipH="1">
              <a:off x="375535" y="2948116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323883" y="2974847"/>
            <a:ext cx="2925722" cy="2860388"/>
            <a:chOff x="297757" y="2974847"/>
            <a:chExt cx="2925722" cy="2860388"/>
          </a:xfrm>
        </p:grpSpPr>
        <p:grpSp>
          <p:nvGrpSpPr>
            <p:cNvPr id="61" name="Gruppierung 60"/>
            <p:cNvGrpSpPr/>
            <p:nvPr/>
          </p:nvGrpSpPr>
          <p:grpSpPr>
            <a:xfrm>
              <a:off x="297757" y="5380545"/>
              <a:ext cx="1478263" cy="454690"/>
              <a:chOff x="497050" y="5375615"/>
              <a:chExt cx="1478263" cy="454690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R7</a:t>
                </a:r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769082" y="2974847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889777" y="3581158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58" name="Gerade Verbindung mit Pfeil 57"/>
            <p:cNvCxnSpPr>
              <a:cxnSpLocks/>
            </p:cNvCxnSpPr>
            <p:nvPr/>
          </p:nvCxnSpPr>
          <p:spPr>
            <a:xfrm flipH="1">
              <a:off x="2397070" y="3428436"/>
              <a:ext cx="302295" cy="21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05177" y="4420040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60" name="Gerade Verbindung mit Pfeil 59"/>
            <p:cNvCxnSpPr>
              <a:cxnSpLocks/>
            </p:cNvCxnSpPr>
            <p:nvPr/>
          </p:nvCxnSpPr>
          <p:spPr>
            <a:xfrm flipH="1">
              <a:off x="1164484" y="4035848"/>
              <a:ext cx="602941" cy="4064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 rot="19560000">
              <a:off x="1083381" y="4163674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Insertion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6" name="Gerade Verbindung mit Pfeil 65"/>
            <p:cNvCxnSpPr>
              <a:cxnSpLocks/>
            </p:cNvCxnSpPr>
            <p:nvPr/>
          </p:nvCxnSpPr>
          <p:spPr>
            <a:xfrm>
              <a:off x="1096491" y="4929637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99375" y="4975019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cxnSpLocks/>
            </p:cNvCxnSpPr>
            <p:nvPr/>
          </p:nvCxnSpPr>
          <p:spPr>
            <a:xfrm flipH="1">
              <a:off x="612506" y="4961001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ung 49"/>
          <p:cNvGrpSpPr/>
          <p:nvPr/>
        </p:nvGrpSpPr>
        <p:grpSpPr>
          <a:xfrm>
            <a:off x="1709459" y="3574823"/>
            <a:ext cx="2715034" cy="3018169"/>
            <a:chOff x="1709459" y="3574823"/>
            <a:chExt cx="2715034" cy="3018169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02195" y="3574823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395318" y="416463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74" name="Gerade Verbindung mit Pfeil 73"/>
            <p:cNvCxnSpPr>
              <a:cxnSpLocks/>
            </p:cNvCxnSpPr>
            <p:nvPr/>
          </p:nvCxnSpPr>
          <p:spPr>
            <a:xfrm flipH="1">
              <a:off x="2810526" y="4009626"/>
              <a:ext cx="282620" cy="194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95318" y="5328293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cxnSp>
          <p:nvCxnSpPr>
            <p:cNvPr id="76" name="Gerade Verbindung mit Pfeil 75"/>
            <p:cNvCxnSpPr>
              <a:cxnSpLocks/>
            </p:cNvCxnSpPr>
            <p:nvPr/>
          </p:nvCxnSpPr>
          <p:spPr>
            <a:xfrm flipH="1">
              <a:off x="2633853" y="4766150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/>
            <p:cNvSpPr txBox="1"/>
            <p:nvPr/>
          </p:nvSpPr>
          <p:spPr>
            <a:xfrm>
              <a:off x="1709459" y="4755789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2946230" y="6138302"/>
              <a:ext cx="1478263" cy="454690"/>
              <a:chOff x="497050" y="5375615"/>
              <a:chExt cx="1478263" cy="454690"/>
            </a:xfrm>
          </p:grpSpPr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>
              <a:off x="2985555" y="5658277"/>
              <a:ext cx="1025949" cy="4400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>
              <a:off x="2917985" y="5769920"/>
              <a:ext cx="586436" cy="3553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2782145" y="5879665"/>
              <a:ext cx="190589" cy="2586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5962474" y="2433758"/>
            <a:ext cx="1556640" cy="3810896"/>
            <a:chOff x="5962474" y="2433758"/>
            <a:chExt cx="1556640" cy="381089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171768" y="2433758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6269894" y="4829459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00" name="Gruppierung 99"/>
            <p:cNvGrpSpPr/>
            <p:nvPr/>
          </p:nvGrpSpPr>
          <p:grpSpPr>
            <a:xfrm>
              <a:off x="5962474" y="5789964"/>
              <a:ext cx="1478263" cy="454690"/>
              <a:chOff x="497050" y="5375615"/>
              <a:chExt cx="1478263" cy="45469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R5</a:t>
                </a:r>
                <a:endParaRPr lang="en-US" dirty="0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R7</a:t>
                </a:r>
              </a:p>
            </p:txBody>
          </p:sp>
        </p:grpSp>
        <p:cxnSp>
          <p:nvCxnSpPr>
            <p:cNvPr id="104" name="Gerade Verbindung mit Pfeil 103"/>
            <p:cNvCxnSpPr>
              <a:cxnSpLocks/>
            </p:cNvCxnSpPr>
            <p:nvPr/>
          </p:nvCxnSpPr>
          <p:spPr>
            <a:xfrm>
              <a:off x="6761208" y="5339056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/>
            <p:cNvCxnSpPr>
              <a:cxnSpLocks/>
            </p:cNvCxnSpPr>
            <p:nvPr/>
          </p:nvCxnSpPr>
          <p:spPr>
            <a:xfrm>
              <a:off x="6564092" y="5384438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cxnSpLocks/>
            </p:cNvCxnSpPr>
            <p:nvPr/>
          </p:nvCxnSpPr>
          <p:spPr>
            <a:xfrm flipH="1">
              <a:off x="6277223" y="5370420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6257857" y="3610067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cxnSp>
          <p:nvCxnSpPr>
            <p:cNvPr id="108" name="Gerade Verbindung mit Pfeil 107"/>
            <p:cNvCxnSpPr>
              <a:cxnSpLocks/>
            </p:cNvCxnSpPr>
            <p:nvPr/>
          </p:nvCxnSpPr>
          <p:spPr>
            <a:xfrm>
              <a:off x="6428817" y="2962134"/>
              <a:ext cx="60643" cy="55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flipH="1">
              <a:off x="6496392" y="4211584"/>
              <a:ext cx="2090" cy="477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109"/>
            <p:cNvSpPr txBox="1"/>
            <p:nvPr/>
          </p:nvSpPr>
          <p:spPr>
            <a:xfrm>
              <a:off x="6496077" y="4225317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Insertion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8418180" y="54240"/>
            <a:ext cx="3430281" cy="2817206"/>
            <a:chOff x="8418180" y="54240"/>
            <a:chExt cx="3430281" cy="281720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418180" y="2416756"/>
              <a:ext cx="454397" cy="45469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9014766" y="1229706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0164256" y="88024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11394064" y="691348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1006359" y="208037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10302996" y="54240"/>
              <a:ext cx="454397" cy="454690"/>
            </a:xfrm>
            <a:prstGeom prst="ellipse">
              <a:avLst/>
            </a:prstGeom>
            <a:solidFill>
              <a:srgbClr val="DCA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 flipV="1">
              <a:off x="10766328" y="948624"/>
              <a:ext cx="511933" cy="56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V="1">
              <a:off x="10618653" y="623613"/>
              <a:ext cx="361070" cy="295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mit Pfeil 146"/>
            <p:cNvCxnSpPr>
              <a:cxnSpLocks/>
            </p:cNvCxnSpPr>
            <p:nvPr/>
          </p:nvCxnSpPr>
          <p:spPr>
            <a:xfrm flipV="1">
              <a:off x="10451527" y="610564"/>
              <a:ext cx="51324" cy="212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/>
            <p:cNvCxnSpPr>
              <a:cxnSpLocks/>
            </p:cNvCxnSpPr>
            <p:nvPr/>
          </p:nvCxnSpPr>
          <p:spPr>
            <a:xfrm flipV="1">
              <a:off x="8774542" y="1742191"/>
              <a:ext cx="291381" cy="585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/>
            <p:cNvCxnSpPr>
              <a:cxnSpLocks/>
            </p:cNvCxnSpPr>
            <p:nvPr/>
          </p:nvCxnSpPr>
          <p:spPr>
            <a:xfrm flipV="1">
              <a:off x="9535675" y="1204476"/>
              <a:ext cx="527115" cy="1303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feld 163"/>
            <p:cNvSpPr txBox="1"/>
            <p:nvPr/>
          </p:nvSpPr>
          <p:spPr>
            <a:xfrm rot="-780000">
              <a:off x="9217353" y="84291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Insertion</a:t>
              </a:r>
              <a:endParaRPr lang="en-US" dirty="0"/>
            </a:p>
          </p:txBody>
        </p:sp>
      </p:grpSp>
      <p:grpSp>
        <p:nvGrpSpPr>
          <p:cNvPr id="69" name="Gruppierung 68"/>
          <p:cNvGrpSpPr/>
          <p:nvPr/>
        </p:nvGrpSpPr>
        <p:grpSpPr>
          <a:xfrm>
            <a:off x="8939089" y="1326821"/>
            <a:ext cx="2927339" cy="1478556"/>
            <a:chOff x="8939089" y="1326821"/>
            <a:chExt cx="2927339" cy="1478556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9279765" y="2139473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0451527" y="2043267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32" name="Gruppierung 131"/>
            <p:cNvGrpSpPr/>
            <p:nvPr/>
          </p:nvGrpSpPr>
          <p:grpSpPr>
            <a:xfrm rot="16200000">
              <a:off x="10899952" y="1838900"/>
              <a:ext cx="1478556" cy="454397"/>
              <a:chOff x="496904" y="5375761"/>
              <a:chExt cx="1478556" cy="454397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5400000"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 rot="5400000"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5400000"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36" name="Gerade Verbindung mit Pfeil 135"/>
            <p:cNvCxnSpPr>
              <a:cxnSpLocks/>
            </p:cNvCxnSpPr>
            <p:nvPr/>
          </p:nvCxnSpPr>
          <p:spPr>
            <a:xfrm rot="16200000">
              <a:off x="10993753" y="165472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cxnSpLocks/>
            </p:cNvCxnSpPr>
            <p:nvPr/>
          </p:nvCxnSpPr>
          <p:spPr>
            <a:xfrm rot="16200000">
              <a:off x="11144674" y="2002766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cxnSpLocks/>
            </p:cNvCxnSpPr>
            <p:nvPr/>
          </p:nvCxnSpPr>
          <p:spPr>
            <a:xfrm rot="16200000" flipH="1">
              <a:off x="11100408" y="2245369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cxnSpLocks/>
            </p:cNvCxnSpPr>
            <p:nvPr/>
          </p:nvCxnSpPr>
          <p:spPr>
            <a:xfrm flipV="1">
              <a:off x="8939089" y="2453742"/>
              <a:ext cx="256207" cy="78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cxnSpLocks/>
            </p:cNvCxnSpPr>
            <p:nvPr/>
          </p:nvCxnSpPr>
          <p:spPr>
            <a:xfrm flipV="1">
              <a:off x="9859750" y="2293026"/>
              <a:ext cx="474824" cy="15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feld 164"/>
            <p:cNvSpPr txBox="1"/>
            <p:nvPr/>
          </p:nvSpPr>
          <p:spPr>
            <a:xfrm>
              <a:off x="9565271" y="186991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70" name="Gruppierung 69"/>
          <p:cNvGrpSpPr/>
          <p:nvPr/>
        </p:nvGrpSpPr>
        <p:grpSpPr>
          <a:xfrm>
            <a:off x="8867943" y="2875758"/>
            <a:ext cx="3149450" cy="1643689"/>
            <a:chOff x="8867943" y="2875758"/>
            <a:chExt cx="3149450" cy="1643689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9630048" y="3099645"/>
              <a:ext cx="454397" cy="454690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∆</a:t>
              </a:r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0846550" y="3104252"/>
              <a:ext cx="454397" cy="454690"/>
            </a:xfrm>
            <a:prstGeom prst="ellipse">
              <a:avLst/>
            </a:prstGeom>
            <a:solidFill>
              <a:srgbClr val="EA4813">
                <a:alpha val="8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</a:t>
              </a:r>
            </a:p>
          </p:txBody>
        </p:sp>
        <p:grpSp>
          <p:nvGrpSpPr>
            <p:cNvPr id="124" name="Gruppierung 123"/>
            <p:cNvGrpSpPr/>
            <p:nvPr/>
          </p:nvGrpSpPr>
          <p:grpSpPr>
            <a:xfrm>
              <a:off x="10539130" y="4064757"/>
              <a:ext cx="1478263" cy="454690"/>
              <a:chOff x="497050" y="5375615"/>
              <a:chExt cx="1478263" cy="454690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520916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R6</a:t>
                </a:r>
                <a:endParaRPr lang="en-US" dirty="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1008983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497050" y="537561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R4</a:t>
                </a:r>
                <a:endParaRPr lang="en-US" dirty="0"/>
              </a:p>
            </p:txBody>
          </p:sp>
        </p:grpSp>
        <p:cxnSp>
          <p:nvCxnSpPr>
            <p:cNvPr id="128" name="Gerade Verbindung mit Pfeil 127"/>
            <p:cNvCxnSpPr>
              <a:cxnSpLocks/>
            </p:cNvCxnSpPr>
            <p:nvPr/>
          </p:nvCxnSpPr>
          <p:spPr>
            <a:xfrm>
              <a:off x="11337864" y="3613849"/>
              <a:ext cx="318991" cy="38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cxnSpLocks/>
            </p:cNvCxnSpPr>
            <p:nvPr/>
          </p:nvCxnSpPr>
          <p:spPr>
            <a:xfrm>
              <a:off x="11140748" y="3659231"/>
              <a:ext cx="62531" cy="339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/>
            <p:cNvCxnSpPr>
              <a:cxnSpLocks/>
            </p:cNvCxnSpPr>
            <p:nvPr/>
          </p:nvCxnSpPr>
          <p:spPr>
            <a:xfrm flipH="1">
              <a:off x="10853879" y="3645213"/>
              <a:ext cx="137045" cy="353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cxnSpLocks/>
            </p:cNvCxnSpPr>
            <p:nvPr/>
          </p:nvCxnSpPr>
          <p:spPr>
            <a:xfrm>
              <a:off x="8867943" y="2884139"/>
              <a:ext cx="654706" cy="3225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/>
            <p:cNvCxnSpPr>
              <a:cxnSpLocks/>
            </p:cNvCxnSpPr>
            <p:nvPr/>
          </p:nvCxnSpPr>
          <p:spPr>
            <a:xfrm>
              <a:off x="10196397" y="3337858"/>
              <a:ext cx="500329" cy="14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/>
            <p:cNvSpPr txBox="1"/>
            <p:nvPr/>
          </p:nvSpPr>
          <p:spPr>
            <a:xfrm>
              <a:off x="9976657" y="2875758"/>
              <a:ext cx="983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</a:t>
              </a:r>
              <a:endParaRPr lang="en-US" dirty="0"/>
            </a:p>
          </p:txBody>
        </p:sp>
      </p:grpSp>
      <p:grpSp>
        <p:nvGrpSpPr>
          <p:cNvPr id="118" name="Gruppierung 117"/>
          <p:cNvGrpSpPr/>
          <p:nvPr/>
        </p:nvGrpSpPr>
        <p:grpSpPr>
          <a:xfrm>
            <a:off x="3258920" y="208037"/>
            <a:ext cx="3159410" cy="2923956"/>
            <a:chOff x="3258920" y="208037"/>
            <a:chExt cx="3159410" cy="2923956"/>
          </a:xfrm>
        </p:grpSpPr>
        <p:cxnSp>
          <p:nvCxnSpPr>
            <p:cNvPr id="97" name="Gerade Verbindung mit Pfeil 96"/>
            <p:cNvCxnSpPr>
              <a:cxnSpLocks/>
            </p:cNvCxnSpPr>
            <p:nvPr/>
          </p:nvCxnSpPr>
          <p:spPr>
            <a:xfrm flipH="1" flipV="1">
              <a:off x="4042783" y="717411"/>
              <a:ext cx="5098" cy="317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uppierung 116"/>
            <p:cNvGrpSpPr/>
            <p:nvPr/>
          </p:nvGrpSpPr>
          <p:grpSpPr>
            <a:xfrm>
              <a:off x="3258920" y="208037"/>
              <a:ext cx="3159410" cy="2923956"/>
              <a:chOff x="3258920" y="208037"/>
              <a:chExt cx="3159410" cy="2923956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5067688" y="2677303"/>
                <a:ext cx="454397" cy="454690"/>
              </a:xfrm>
              <a:prstGeom prst="ellipse">
                <a:avLst/>
              </a:prstGeom>
              <a:solidFill>
                <a:srgbClr val="70AC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825717" y="1141774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1" name="Gruppierung 90"/>
              <p:cNvGrpSpPr/>
              <p:nvPr/>
            </p:nvGrpSpPr>
            <p:grpSpPr>
              <a:xfrm>
                <a:off x="3258920" y="212578"/>
                <a:ext cx="1478263" cy="454690"/>
                <a:chOff x="497050" y="5375615"/>
                <a:chExt cx="1478263" cy="454690"/>
              </a:xfrm>
            </p:grpSpPr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cxnSp>
            <p:nvCxnSpPr>
              <p:cNvPr id="95" name="Gerade Verbindung mit Pfeil 94"/>
              <p:cNvCxnSpPr>
                <a:cxnSpLocks/>
              </p:cNvCxnSpPr>
              <p:nvPr/>
            </p:nvCxnSpPr>
            <p:spPr>
              <a:xfrm flipV="1">
                <a:off x="5457361" y="761496"/>
                <a:ext cx="565287" cy="415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/>
              <p:cNvCxnSpPr>
                <a:cxnSpLocks/>
              </p:cNvCxnSpPr>
              <p:nvPr/>
            </p:nvCxnSpPr>
            <p:spPr>
              <a:xfrm flipV="1">
                <a:off x="5337069" y="747187"/>
                <a:ext cx="244680" cy="3138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4315964" y="2293026"/>
                <a:ext cx="454397" cy="454690"/>
              </a:xfrm>
              <a:prstGeom prst="ellipse">
                <a:avLst/>
              </a:prstGeom>
              <a:solidFill>
                <a:srgbClr val="C954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∆</a:t>
                </a:r>
              </a:p>
            </p:txBody>
          </p:sp>
          <p:cxnSp>
            <p:nvCxnSpPr>
              <p:cNvPr id="113" name="Gerade Verbindung mit Pfeil 112"/>
              <p:cNvCxnSpPr>
                <a:cxnSpLocks/>
              </p:cNvCxnSpPr>
              <p:nvPr/>
            </p:nvCxnSpPr>
            <p:spPr>
              <a:xfrm flipH="1" flipV="1">
                <a:off x="4792210" y="2659109"/>
                <a:ext cx="259570" cy="104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cxnSpLocks/>
              </p:cNvCxnSpPr>
              <p:nvPr/>
            </p:nvCxnSpPr>
            <p:spPr>
              <a:xfrm flipH="1" flipV="1">
                <a:off x="4086163" y="1684487"/>
                <a:ext cx="229801" cy="6085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4160614" y="1528383"/>
                <a:ext cx="886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Modifi</a:t>
                </a:r>
                <a:r>
                  <a:rPr lang="en-US" dirty="0" smtClean="0"/>
                  <a:t>-</a:t>
                </a:r>
              </a:p>
              <a:p>
                <a:pPr algn="ctr"/>
                <a:r>
                  <a:rPr lang="en-US" dirty="0" err="1" smtClean="0"/>
                  <a:t>cation</a:t>
                </a:r>
                <a:endParaRPr lang="en-US" dirty="0"/>
              </a:p>
            </p:txBody>
          </p:sp>
          <p:grpSp>
            <p:nvGrpSpPr>
              <p:cNvPr id="264" name="Gruppierung 263"/>
              <p:cNvGrpSpPr/>
              <p:nvPr/>
            </p:nvGrpSpPr>
            <p:grpSpPr>
              <a:xfrm>
                <a:off x="4940067" y="208037"/>
                <a:ext cx="1478263" cy="454690"/>
                <a:chOff x="497050" y="5375615"/>
                <a:chExt cx="1478263" cy="454690"/>
              </a:xfrm>
            </p:grpSpPr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>
                  <a:off x="1520916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R6</a:t>
                  </a:r>
                  <a:endParaRPr lang="en-US" dirty="0"/>
                </a:p>
              </p:txBody>
            </p:sp>
            <p:sp>
              <p:nvSpPr>
                <p:cNvPr id="266" name="Oval 265"/>
                <p:cNvSpPr>
                  <a:spLocks noChangeAspect="1"/>
                </p:cNvSpPr>
                <p:nvPr/>
              </p:nvSpPr>
              <p:spPr>
                <a:xfrm>
                  <a:off x="1008983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>
                  <a:off x="497050" y="5375615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R4</a:t>
                  </a:r>
                  <a:endParaRPr lang="en-US" dirty="0"/>
                </a:p>
              </p:txBody>
            </p:sp>
          </p:grpSp>
          <p:sp>
            <p:nvSpPr>
              <p:cNvPr id="268" name="Oval 267"/>
              <p:cNvSpPr>
                <a:spLocks noChangeAspect="1"/>
              </p:cNvSpPr>
              <p:nvPr/>
            </p:nvSpPr>
            <p:spPr>
              <a:xfrm>
                <a:off x="4973236" y="1162535"/>
                <a:ext cx="454397" cy="454690"/>
              </a:xfrm>
              <a:prstGeom prst="ellipse">
                <a:avLst/>
              </a:prstGeom>
              <a:solidFill>
                <a:srgbClr val="EA4813">
                  <a:alpha val="8509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>
                    <a:solidFill>
                      <a:sysClr val="windowText" lastClr="000000"/>
                    </a:solidFill>
                  </a:rPr>
                  <a:t>St-I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9" name="Gerade Verbindung mit Pfeil 268"/>
              <p:cNvCxnSpPr>
                <a:cxnSpLocks/>
              </p:cNvCxnSpPr>
              <p:nvPr/>
            </p:nvCxnSpPr>
            <p:spPr>
              <a:xfrm flipV="1">
                <a:off x="4299419" y="716577"/>
                <a:ext cx="139365" cy="3314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/>
              <p:cNvCxnSpPr>
                <a:cxnSpLocks/>
              </p:cNvCxnSpPr>
              <p:nvPr/>
            </p:nvCxnSpPr>
            <p:spPr>
              <a:xfrm flipH="1" flipV="1">
                <a:off x="3616065" y="732271"/>
                <a:ext cx="219934" cy="342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 Verbindung mit Pfeil 270"/>
              <p:cNvCxnSpPr>
                <a:cxnSpLocks/>
              </p:cNvCxnSpPr>
              <p:nvPr/>
            </p:nvCxnSpPr>
            <p:spPr>
              <a:xfrm flipH="1" flipV="1">
                <a:off x="5141309" y="746116"/>
                <a:ext cx="24299" cy="284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/>
              <p:cNvCxnSpPr>
                <a:cxnSpLocks/>
              </p:cNvCxnSpPr>
              <p:nvPr/>
            </p:nvCxnSpPr>
            <p:spPr>
              <a:xfrm flipV="1">
                <a:off x="4792186" y="1695347"/>
                <a:ext cx="340602" cy="6553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124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2445162" y="752077"/>
            <a:ext cx="9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“Please show me </a:t>
            </a:r>
            <a:r>
              <a:rPr lang="en-US" dirty="0"/>
              <a:t>the evolution of </a:t>
            </a:r>
            <a:r>
              <a:rPr lang="en-US" dirty="0" smtClean="0"/>
              <a:t>Resource R7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across the model evolution in all baselines!”</a:t>
            </a:r>
            <a:endParaRPr lang="en-US" dirty="0"/>
          </a:p>
        </p:txBody>
      </p:sp>
      <p:grpSp>
        <p:nvGrpSpPr>
          <p:cNvPr id="36" name="Gruppierung 35"/>
          <p:cNvGrpSpPr/>
          <p:nvPr/>
        </p:nvGrpSpPr>
        <p:grpSpPr>
          <a:xfrm>
            <a:off x="855133" y="823117"/>
            <a:ext cx="1260094" cy="2258907"/>
            <a:chOff x="1803400" y="1372660"/>
            <a:chExt cx="1260094" cy="2258907"/>
          </a:xfrm>
        </p:grpSpPr>
        <p:sp>
          <p:nvSpPr>
            <p:cNvPr id="37" name="Rechteck 36"/>
            <p:cNvSpPr/>
            <p:nvPr/>
          </p:nvSpPr>
          <p:spPr>
            <a:xfrm>
              <a:off x="1803400" y="1372660"/>
              <a:ext cx="1260094" cy="2258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051" y="1385360"/>
              <a:ext cx="1002792" cy="2182368"/>
            </a:xfrm>
            <a:prstGeom prst="rect">
              <a:avLst/>
            </a:prstGeom>
          </p:spPr>
        </p:pic>
      </p:grpSp>
      <p:sp>
        <p:nvSpPr>
          <p:cNvPr id="42" name="Pfeil nach rechts 41"/>
          <p:cNvSpPr/>
          <p:nvPr/>
        </p:nvSpPr>
        <p:spPr>
          <a:xfrm>
            <a:off x="2191893" y="3887886"/>
            <a:ext cx="1282700" cy="47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ierung 7"/>
          <p:cNvGrpSpPr/>
          <p:nvPr/>
        </p:nvGrpSpPr>
        <p:grpSpPr>
          <a:xfrm>
            <a:off x="3715893" y="1346519"/>
            <a:ext cx="6194177" cy="2153191"/>
            <a:chOff x="3715893" y="1346519"/>
            <a:chExt cx="6194177" cy="2153191"/>
          </a:xfrm>
        </p:grpSpPr>
        <p:grpSp>
          <p:nvGrpSpPr>
            <p:cNvPr id="4" name="Gruppierung 3"/>
            <p:cNvGrpSpPr/>
            <p:nvPr/>
          </p:nvGrpSpPr>
          <p:grpSpPr>
            <a:xfrm>
              <a:off x="5175466" y="1346519"/>
              <a:ext cx="4734604" cy="2153191"/>
              <a:chOff x="5175466" y="1346519"/>
              <a:chExt cx="4734604" cy="2153191"/>
            </a:xfrm>
          </p:grpSpPr>
          <p:grpSp>
            <p:nvGrpSpPr>
              <p:cNvPr id="5" name="Gruppierung 4"/>
              <p:cNvGrpSpPr/>
              <p:nvPr/>
            </p:nvGrpSpPr>
            <p:grpSpPr>
              <a:xfrm>
                <a:off x="5175466" y="1346519"/>
                <a:ext cx="2617523" cy="2153191"/>
                <a:chOff x="5175466" y="1346519"/>
                <a:chExt cx="2617523" cy="2153191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flipH="1">
                  <a:off x="5175466" y="1346519"/>
                  <a:ext cx="1479681" cy="606051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400" dirty="0" smtClean="0"/>
                    <a:t>R7</a:t>
                  </a:r>
                  <a:endParaRPr lang="en-US" sz="2400" dirty="0"/>
                </a:p>
              </p:txBody>
            </p:sp>
            <p:cxnSp>
              <p:nvCxnSpPr>
                <p:cNvPr id="43" name="Gerade Verbindung mit Pfeil 42"/>
                <p:cNvCxnSpPr>
                  <a:cxnSpLocks/>
                </p:cNvCxnSpPr>
                <p:nvPr/>
              </p:nvCxnSpPr>
              <p:spPr>
                <a:xfrm flipH="1">
                  <a:off x="5926731" y="2116965"/>
                  <a:ext cx="0" cy="612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 flipH="1">
                  <a:off x="5175466" y="2893659"/>
                  <a:ext cx="1479681" cy="606051"/>
                </a:xfrm>
                <a:prstGeom prst="ellipse">
                  <a:avLst/>
                </a:prstGeom>
                <a:solidFill>
                  <a:srgbClr val="0071C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400" dirty="0" smtClean="0"/>
                    <a:t>R7</a:t>
                  </a:r>
                  <a:endParaRPr lang="en-US" sz="2400" dirty="0"/>
                </a:p>
              </p:txBody>
            </p:sp>
            <p:sp>
              <p:nvSpPr>
                <p:cNvPr id="2" name="Textfeld 1"/>
                <p:cNvSpPr txBox="1"/>
                <p:nvPr/>
              </p:nvSpPr>
              <p:spPr>
                <a:xfrm>
                  <a:off x="6491030" y="2116965"/>
                  <a:ext cx="13019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Insertion</a:t>
                  </a:r>
                  <a:endParaRPr lang="en-US" dirty="0"/>
                </a:p>
              </p:txBody>
            </p:sp>
          </p:grp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9455673" y="211696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mtClean="0"/>
                  <a:t>R7</a:t>
                </a:r>
                <a:endParaRPr lang="en-US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8943740" y="211696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8431807" y="2116965"/>
                <a:ext cx="454397" cy="454690"/>
              </a:xfrm>
              <a:prstGeom prst="ellipse">
                <a:avLst/>
              </a:prstGeom>
              <a:solidFill>
                <a:srgbClr val="DCA7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3715893" y="145992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1:</a:t>
              </a:r>
              <a:endParaRPr lang="en-US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715893" y="297565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2:</a:t>
              </a:r>
              <a:endParaRPr lang="en-US" dirty="0"/>
            </a:p>
          </p:txBody>
        </p:sp>
      </p:grpSp>
      <p:grpSp>
        <p:nvGrpSpPr>
          <p:cNvPr id="9" name="Gruppierung 8"/>
          <p:cNvGrpSpPr/>
          <p:nvPr/>
        </p:nvGrpSpPr>
        <p:grpSpPr>
          <a:xfrm>
            <a:off x="3715893" y="3664105"/>
            <a:ext cx="6194178" cy="1287916"/>
            <a:chOff x="3715893" y="3664105"/>
            <a:chExt cx="6194178" cy="1287916"/>
          </a:xfrm>
        </p:grpSpPr>
        <p:grpSp>
          <p:nvGrpSpPr>
            <p:cNvPr id="6" name="Gruppierung 5"/>
            <p:cNvGrpSpPr/>
            <p:nvPr/>
          </p:nvGrpSpPr>
          <p:grpSpPr>
            <a:xfrm>
              <a:off x="5175466" y="3664105"/>
              <a:ext cx="4734605" cy="1287916"/>
              <a:chOff x="5175466" y="3664105"/>
              <a:chExt cx="4734605" cy="1287916"/>
            </a:xfrm>
          </p:grpSpPr>
          <p:cxnSp>
            <p:nvCxnSpPr>
              <p:cNvPr id="45" name="Gerade Verbindung mit Pfeil 44"/>
              <p:cNvCxnSpPr>
                <a:cxnSpLocks/>
              </p:cNvCxnSpPr>
              <p:nvPr/>
            </p:nvCxnSpPr>
            <p:spPr>
              <a:xfrm flipH="1">
                <a:off x="5926731" y="3664105"/>
                <a:ext cx="0" cy="6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flipH="1">
                <a:off x="5175466" y="4345970"/>
                <a:ext cx="1479681" cy="606051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smtClean="0"/>
                  <a:t>R7</a:t>
                </a:r>
                <a:endParaRPr lang="en-US" sz="2400" dirty="0"/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>
                <a:off x="6477967" y="3713146"/>
                <a:ext cx="1776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Modification</a:t>
                </a:r>
                <a:endParaRPr lang="en-US" dirty="0"/>
              </a:p>
            </p:txBody>
          </p:sp>
          <p:grpSp>
            <p:nvGrpSpPr>
              <p:cNvPr id="3" name="Gruppierung 2"/>
              <p:cNvGrpSpPr/>
              <p:nvPr/>
            </p:nvGrpSpPr>
            <p:grpSpPr>
              <a:xfrm>
                <a:off x="8431808" y="3681333"/>
                <a:ext cx="1478263" cy="454690"/>
                <a:chOff x="3258920" y="748156"/>
                <a:chExt cx="1478263" cy="454690"/>
              </a:xfrm>
            </p:grpSpPr>
            <p:sp>
              <p:nvSpPr>
                <p:cNvPr id="52" name="Oval 51"/>
                <p:cNvSpPr>
                  <a:spLocks noChangeAspect="1"/>
                </p:cNvSpPr>
                <p:nvPr/>
              </p:nvSpPr>
              <p:spPr>
                <a:xfrm>
                  <a:off x="4282786" y="748156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R5</a:t>
                  </a:r>
                  <a:endParaRPr lang="en-US" dirty="0"/>
                </a:p>
              </p:txBody>
            </p:sp>
            <p:sp>
              <p:nvSpPr>
                <p:cNvPr id="53" name="Oval 52"/>
                <p:cNvSpPr>
                  <a:spLocks noChangeAspect="1"/>
                </p:cNvSpPr>
                <p:nvPr/>
              </p:nvSpPr>
              <p:spPr>
                <a:xfrm>
                  <a:off x="3770853" y="748156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54" name="Oval 53"/>
                <p:cNvSpPr>
                  <a:spLocks noChangeAspect="1"/>
                </p:cNvSpPr>
                <p:nvPr/>
              </p:nvSpPr>
              <p:spPr>
                <a:xfrm>
                  <a:off x="3258920" y="748156"/>
                  <a:ext cx="454397" cy="454690"/>
                </a:xfrm>
                <a:prstGeom prst="ellipse">
                  <a:avLst/>
                </a:prstGeom>
                <a:solidFill>
                  <a:srgbClr val="DCA7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dirty="0" smtClean="0"/>
                    <a:t>R7</a:t>
                  </a:r>
                  <a:endParaRPr lang="en-US" dirty="0"/>
                </a:p>
              </p:txBody>
            </p:sp>
          </p:grpSp>
        </p:grpSp>
        <p:sp>
          <p:nvSpPr>
            <p:cNvPr id="33" name="Textfeld 32"/>
            <p:cNvSpPr txBox="1"/>
            <p:nvPr/>
          </p:nvSpPr>
          <p:spPr>
            <a:xfrm>
              <a:off x="3715893" y="449138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3:</a:t>
              </a:r>
              <a:endParaRPr lang="en-US" dirty="0"/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3715893" y="5116416"/>
            <a:ext cx="3054381" cy="1382446"/>
            <a:chOff x="3715893" y="5116416"/>
            <a:chExt cx="3054381" cy="1382446"/>
          </a:xfrm>
        </p:grpSpPr>
        <p:grpSp>
          <p:nvGrpSpPr>
            <p:cNvPr id="7" name="Gruppierung 6"/>
            <p:cNvGrpSpPr/>
            <p:nvPr/>
          </p:nvGrpSpPr>
          <p:grpSpPr>
            <a:xfrm>
              <a:off x="5175466" y="5116416"/>
              <a:ext cx="1594808" cy="1382446"/>
              <a:chOff x="5175466" y="5116416"/>
              <a:chExt cx="1594808" cy="1382446"/>
            </a:xfrm>
          </p:grpSpPr>
          <p:cxnSp>
            <p:nvCxnSpPr>
              <p:cNvPr id="47" name="Gerade Verbindung mit Pfeil 46"/>
              <p:cNvCxnSpPr>
                <a:cxnSpLocks/>
              </p:cNvCxnSpPr>
              <p:nvPr/>
            </p:nvCxnSpPr>
            <p:spPr>
              <a:xfrm flipH="1">
                <a:off x="5926731" y="5116416"/>
                <a:ext cx="0" cy="61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flipH="1">
                <a:off x="5175466" y="5892811"/>
                <a:ext cx="1479681" cy="606051"/>
              </a:xfrm>
              <a:prstGeom prst="ellipse">
                <a:avLst/>
              </a:prstGeom>
              <a:solidFill>
                <a:srgbClr val="0071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smtClean="0"/>
                  <a:t>R7</a:t>
                </a:r>
                <a:endParaRPr lang="en-US" sz="24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6491030" y="518181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-</a:t>
                </a:r>
                <a:endParaRPr lang="en-US" dirty="0"/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3715893" y="6007111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 4: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393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36600" y="660400"/>
            <a:ext cx="459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Case: Merged baselines</a:t>
            </a:r>
            <a:endParaRPr lang="en-US" sz="36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069479" y="4632977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>
            <a:off x="5644821" y="5148937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6730559" y="100587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730558" y="4632977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730558" y="297835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461280" y="100587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Gerade Verbindung mit Pfeil 37"/>
          <p:cNvCxnSpPr>
            <a:cxnSpLocks/>
          </p:cNvCxnSpPr>
          <p:nvPr/>
        </p:nvCxnSpPr>
        <p:spPr>
          <a:xfrm>
            <a:off x="5483477" y="2804216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</p:cNvCxnSpPr>
          <p:nvPr/>
        </p:nvCxnSpPr>
        <p:spPr>
          <a:xfrm flipV="1">
            <a:off x="5483477" y="1735944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3999837" y="199211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69116" y="331254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Gerade Verbindung mit Pfeil 27"/>
          <p:cNvCxnSpPr>
            <a:cxnSpLocks/>
          </p:cNvCxnSpPr>
          <p:nvPr/>
        </p:nvCxnSpPr>
        <p:spPr>
          <a:xfrm>
            <a:off x="2730721" y="4296585"/>
            <a:ext cx="1199474" cy="65532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730719" y="2705099"/>
            <a:ext cx="1199474" cy="65532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9461281" y="3805664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8279516" y="3542412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cxnSpLocks/>
          </p:cNvCxnSpPr>
          <p:nvPr/>
        </p:nvCxnSpPr>
        <p:spPr>
          <a:xfrm flipV="1">
            <a:off x="8279516" y="4624852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cxnSpLocks/>
          </p:cNvCxnSpPr>
          <p:nvPr/>
        </p:nvCxnSpPr>
        <p:spPr>
          <a:xfrm>
            <a:off x="8340722" y="152183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1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36600" y="660400"/>
            <a:ext cx="188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Problem:</a:t>
            </a:r>
            <a:endParaRPr lang="en-US" sz="36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069479" y="4632977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Gerade Verbindung mit Pfeil 20"/>
          <p:cNvCxnSpPr>
            <a:cxnSpLocks/>
          </p:cNvCxnSpPr>
          <p:nvPr/>
        </p:nvCxnSpPr>
        <p:spPr>
          <a:xfrm>
            <a:off x="5644821" y="5148937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6730559" y="100587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730558" y="4632977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730558" y="297835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461280" y="100587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Gerade Verbindung mit Pfeil 37"/>
          <p:cNvCxnSpPr>
            <a:cxnSpLocks/>
          </p:cNvCxnSpPr>
          <p:nvPr/>
        </p:nvCxnSpPr>
        <p:spPr>
          <a:xfrm>
            <a:off x="5483477" y="2804216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cxnSpLocks/>
          </p:cNvCxnSpPr>
          <p:nvPr/>
        </p:nvCxnSpPr>
        <p:spPr>
          <a:xfrm flipV="1">
            <a:off x="5483477" y="1735944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3999837" y="1992112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69116" y="3312545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Gerade Verbindung mit Pfeil 27"/>
          <p:cNvCxnSpPr>
            <a:cxnSpLocks/>
          </p:cNvCxnSpPr>
          <p:nvPr/>
        </p:nvCxnSpPr>
        <p:spPr>
          <a:xfrm>
            <a:off x="2730721" y="4296585"/>
            <a:ext cx="1199474" cy="65532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730719" y="2705099"/>
            <a:ext cx="1199474" cy="65532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9461281" y="3805664"/>
            <a:ext cx="1461605" cy="10319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>
            <a:off x="8279516" y="3542412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cxnSpLocks/>
          </p:cNvCxnSpPr>
          <p:nvPr/>
        </p:nvCxnSpPr>
        <p:spPr>
          <a:xfrm flipV="1">
            <a:off x="8279516" y="4624852"/>
            <a:ext cx="1181764" cy="475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cxnSpLocks/>
          </p:cNvCxnSpPr>
          <p:nvPr/>
        </p:nvCxnSpPr>
        <p:spPr>
          <a:xfrm>
            <a:off x="8340722" y="152183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ihandform 10"/>
          <p:cNvSpPr/>
          <p:nvPr/>
        </p:nvSpPr>
        <p:spPr>
          <a:xfrm>
            <a:off x="1802674" y="1777529"/>
            <a:ext cx="7863840" cy="1945385"/>
          </a:xfrm>
          <a:custGeom>
            <a:avLst/>
            <a:gdLst>
              <a:gd name="connsiteX0" fmla="*/ 7863840 w 7863840"/>
              <a:gd name="connsiteY0" fmla="*/ 1945385 h 1945385"/>
              <a:gd name="connsiteX1" fmla="*/ 6466115 w 7863840"/>
              <a:gd name="connsiteY1" fmla="*/ 1239991 h 1945385"/>
              <a:gd name="connsiteX2" fmla="*/ 4885509 w 7863840"/>
              <a:gd name="connsiteY2" fmla="*/ 913420 h 1945385"/>
              <a:gd name="connsiteX3" fmla="*/ 3879669 w 7863840"/>
              <a:gd name="connsiteY3" fmla="*/ 482345 h 1945385"/>
              <a:gd name="connsiteX4" fmla="*/ 2743200 w 7863840"/>
              <a:gd name="connsiteY4" fmla="*/ 12082 h 1945385"/>
              <a:gd name="connsiteX5" fmla="*/ 1240972 w 7863840"/>
              <a:gd name="connsiteY5" fmla="*/ 1004860 h 1945385"/>
              <a:gd name="connsiteX6" fmla="*/ 0 w 7863840"/>
              <a:gd name="connsiteY6" fmla="*/ 1448997 h 194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3840" h="1945385">
                <a:moveTo>
                  <a:pt x="7863840" y="1945385"/>
                </a:moveTo>
                <a:cubicBezTo>
                  <a:pt x="7413171" y="1678685"/>
                  <a:pt x="6962503" y="1411985"/>
                  <a:pt x="6466115" y="1239991"/>
                </a:cubicBezTo>
                <a:cubicBezTo>
                  <a:pt x="5969727" y="1067997"/>
                  <a:pt x="5316583" y="1039694"/>
                  <a:pt x="4885509" y="913420"/>
                </a:cubicBezTo>
                <a:cubicBezTo>
                  <a:pt x="4454435" y="787146"/>
                  <a:pt x="3879669" y="482345"/>
                  <a:pt x="3879669" y="482345"/>
                </a:cubicBezTo>
                <a:cubicBezTo>
                  <a:pt x="3522618" y="332122"/>
                  <a:pt x="3182983" y="-75004"/>
                  <a:pt x="2743200" y="12082"/>
                </a:cubicBezTo>
                <a:cubicBezTo>
                  <a:pt x="2303417" y="99168"/>
                  <a:pt x="1698172" y="765374"/>
                  <a:pt x="1240972" y="1004860"/>
                </a:cubicBezTo>
                <a:cubicBezTo>
                  <a:pt x="783772" y="1244346"/>
                  <a:pt x="0" y="1448997"/>
                  <a:pt x="0" y="1448997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ihandform 13"/>
          <p:cNvSpPr/>
          <p:nvPr/>
        </p:nvSpPr>
        <p:spPr>
          <a:xfrm>
            <a:off x="1959429" y="4467497"/>
            <a:ext cx="7667897" cy="1358631"/>
          </a:xfrm>
          <a:custGeom>
            <a:avLst/>
            <a:gdLst>
              <a:gd name="connsiteX0" fmla="*/ 7667897 w 7667897"/>
              <a:gd name="connsiteY0" fmla="*/ 326572 h 1358631"/>
              <a:gd name="connsiteX1" fmla="*/ 6688182 w 7667897"/>
              <a:gd name="connsiteY1" fmla="*/ 692332 h 1358631"/>
              <a:gd name="connsiteX2" fmla="*/ 6217920 w 7667897"/>
              <a:gd name="connsiteY2" fmla="*/ 1071154 h 1358631"/>
              <a:gd name="connsiteX3" fmla="*/ 5786845 w 7667897"/>
              <a:gd name="connsiteY3" fmla="*/ 1293223 h 1358631"/>
              <a:gd name="connsiteX4" fmla="*/ 5081451 w 7667897"/>
              <a:gd name="connsiteY4" fmla="*/ 1319349 h 1358631"/>
              <a:gd name="connsiteX5" fmla="*/ 4441371 w 7667897"/>
              <a:gd name="connsiteY5" fmla="*/ 1201783 h 1358631"/>
              <a:gd name="connsiteX6" fmla="*/ 3696788 w 7667897"/>
              <a:gd name="connsiteY6" fmla="*/ 1188720 h 1358631"/>
              <a:gd name="connsiteX7" fmla="*/ 2965268 w 7667897"/>
              <a:gd name="connsiteY7" fmla="*/ 1358537 h 1358631"/>
              <a:gd name="connsiteX8" fmla="*/ 1998617 w 7667897"/>
              <a:gd name="connsiteY8" fmla="*/ 1162594 h 1358631"/>
              <a:gd name="connsiteX9" fmla="*/ 1058091 w 7667897"/>
              <a:gd name="connsiteY9" fmla="*/ 352697 h 1358631"/>
              <a:gd name="connsiteX10" fmla="*/ 0 w 7667897"/>
              <a:gd name="connsiteY10" fmla="*/ 0 h 1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67897" h="1358631">
                <a:moveTo>
                  <a:pt x="7667897" y="326572"/>
                </a:moveTo>
                <a:cubicBezTo>
                  <a:pt x="7298871" y="447403"/>
                  <a:pt x="6929845" y="568235"/>
                  <a:pt x="6688182" y="692332"/>
                </a:cubicBezTo>
                <a:cubicBezTo>
                  <a:pt x="6446519" y="816429"/>
                  <a:pt x="6368143" y="971006"/>
                  <a:pt x="6217920" y="1071154"/>
                </a:cubicBezTo>
                <a:cubicBezTo>
                  <a:pt x="6067697" y="1171302"/>
                  <a:pt x="5976256" y="1251857"/>
                  <a:pt x="5786845" y="1293223"/>
                </a:cubicBezTo>
                <a:cubicBezTo>
                  <a:pt x="5597434" y="1334589"/>
                  <a:pt x="5305697" y="1334589"/>
                  <a:pt x="5081451" y="1319349"/>
                </a:cubicBezTo>
                <a:cubicBezTo>
                  <a:pt x="4857205" y="1304109"/>
                  <a:pt x="4672148" y="1223554"/>
                  <a:pt x="4441371" y="1201783"/>
                </a:cubicBezTo>
                <a:cubicBezTo>
                  <a:pt x="4210594" y="1180012"/>
                  <a:pt x="3942805" y="1162594"/>
                  <a:pt x="3696788" y="1188720"/>
                </a:cubicBezTo>
                <a:cubicBezTo>
                  <a:pt x="3450771" y="1214846"/>
                  <a:pt x="3248296" y="1362891"/>
                  <a:pt x="2965268" y="1358537"/>
                </a:cubicBezTo>
                <a:cubicBezTo>
                  <a:pt x="2682240" y="1354183"/>
                  <a:pt x="2316480" y="1330234"/>
                  <a:pt x="1998617" y="1162594"/>
                </a:cubicBezTo>
                <a:cubicBezTo>
                  <a:pt x="1680754" y="994954"/>
                  <a:pt x="1391194" y="546463"/>
                  <a:pt x="1058091" y="352697"/>
                </a:cubicBezTo>
                <a:cubicBezTo>
                  <a:pt x="724988" y="158931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9251902" y="290836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9291090" y="483738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0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ung 9"/>
          <p:cNvGrpSpPr/>
          <p:nvPr/>
        </p:nvGrpSpPr>
        <p:grpSpPr>
          <a:xfrm>
            <a:off x="5112100" y="164891"/>
            <a:ext cx="6834282" cy="6520721"/>
            <a:chOff x="5112100" y="164891"/>
            <a:chExt cx="6834282" cy="6520721"/>
          </a:xfrm>
        </p:grpSpPr>
        <p:grpSp>
          <p:nvGrpSpPr>
            <p:cNvPr id="64" name="Gruppierung 63"/>
            <p:cNvGrpSpPr/>
            <p:nvPr/>
          </p:nvGrpSpPr>
          <p:grpSpPr>
            <a:xfrm flipH="1">
              <a:off x="6218810" y="164891"/>
              <a:ext cx="5727572" cy="6520721"/>
              <a:chOff x="179882" y="164892"/>
              <a:chExt cx="5727572" cy="6520721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5" name="Gruppierung 64"/>
              <p:cNvGrpSpPr/>
              <p:nvPr/>
            </p:nvGrpSpPr>
            <p:grpSpPr>
              <a:xfrm>
                <a:off x="179882" y="164892"/>
                <a:ext cx="5727572" cy="6520721"/>
                <a:chOff x="179882" y="164892"/>
                <a:chExt cx="5727572" cy="6520721"/>
              </a:xfrm>
              <a:grpFill/>
            </p:grpSpPr>
            <p:sp>
              <p:nvSpPr>
                <p:cNvPr id="67" name="Abgerundetes Rechteck 66"/>
                <p:cNvSpPr/>
                <p:nvPr/>
              </p:nvSpPr>
              <p:spPr>
                <a:xfrm>
                  <a:off x="1515744" y="3161403"/>
                  <a:ext cx="4391710" cy="3524210"/>
                </a:xfrm>
                <a:prstGeom prst="roundRect">
                  <a:avLst/>
                </a:prstGeom>
                <a:grpFill/>
                <a:ln w="444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bgerundetes Rechteck 67"/>
                <p:cNvSpPr/>
                <p:nvPr/>
              </p:nvSpPr>
              <p:spPr>
                <a:xfrm>
                  <a:off x="179882" y="164892"/>
                  <a:ext cx="4744401" cy="6520721"/>
                </a:xfrm>
                <a:prstGeom prst="roundRect">
                  <a:avLst/>
                </a:prstGeom>
                <a:grpFill/>
                <a:ln w="444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hteck 65"/>
              <p:cNvSpPr/>
              <p:nvPr/>
            </p:nvSpPr>
            <p:spPr>
              <a:xfrm>
                <a:off x="3627360" y="3184297"/>
                <a:ext cx="1498852" cy="3481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bgerundetes Rechteck 7"/>
            <p:cNvSpPr/>
            <p:nvPr/>
          </p:nvSpPr>
          <p:spPr>
            <a:xfrm>
              <a:off x="5112100" y="984915"/>
              <a:ext cx="2571390" cy="943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7224335" y="935497"/>
              <a:ext cx="595131" cy="1174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170599" y="164892"/>
            <a:ext cx="5727572" cy="6520721"/>
            <a:chOff x="179882" y="164892"/>
            <a:chExt cx="5727572" cy="652072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5" name="Gruppierung 4"/>
            <p:cNvGrpSpPr/>
            <p:nvPr/>
          </p:nvGrpSpPr>
          <p:grpSpPr>
            <a:xfrm>
              <a:off x="179882" y="164892"/>
              <a:ext cx="5727572" cy="6520721"/>
              <a:chOff x="179882" y="164892"/>
              <a:chExt cx="5727572" cy="6520721"/>
            </a:xfrm>
            <a:grpFill/>
          </p:grpSpPr>
          <p:sp>
            <p:nvSpPr>
              <p:cNvPr id="4" name="Abgerundetes Rechteck 3"/>
              <p:cNvSpPr/>
              <p:nvPr/>
            </p:nvSpPr>
            <p:spPr>
              <a:xfrm>
                <a:off x="1515744" y="3161403"/>
                <a:ext cx="4391710" cy="3524210"/>
              </a:xfrm>
              <a:prstGeom prst="roundRect">
                <a:avLst/>
              </a:prstGeom>
              <a:grpFill/>
              <a:ln w="444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Abgerundetes Rechteck 2"/>
              <p:cNvSpPr/>
              <p:nvPr/>
            </p:nvSpPr>
            <p:spPr>
              <a:xfrm>
                <a:off x="179882" y="164892"/>
                <a:ext cx="4744401" cy="6520721"/>
              </a:xfrm>
              <a:prstGeom prst="roundRect">
                <a:avLst/>
              </a:prstGeom>
              <a:grpFill/>
              <a:ln w="444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hteck 5"/>
            <p:cNvSpPr/>
            <p:nvPr/>
          </p:nvSpPr>
          <p:spPr>
            <a:xfrm>
              <a:off x="3627360" y="3184297"/>
              <a:ext cx="1498852" cy="348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uppierung 97"/>
          <p:cNvGrpSpPr/>
          <p:nvPr/>
        </p:nvGrpSpPr>
        <p:grpSpPr>
          <a:xfrm>
            <a:off x="382767" y="251187"/>
            <a:ext cx="5181078" cy="6267309"/>
            <a:chOff x="592627" y="251187"/>
            <a:chExt cx="5181078" cy="6267309"/>
          </a:xfrm>
        </p:grpSpPr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596727" y="1195034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</a:t>
              </a:r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101" name="Gerade Verbindung mit Pfeil 100"/>
            <p:cNvCxnSpPr>
              <a:cxnSpLocks/>
            </p:cNvCxnSpPr>
            <p:nvPr/>
          </p:nvCxnSpPr>
          <p:spPr>
            <a:xfrm>
              <a:off x="2329730" y="1519034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901267" y="1007709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1 -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582487" y="328961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4362872" y="64050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R3</a:t>
              </a:r>
              <a:endParaRPr lang="en-US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587992" y="2025850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>
              <a:off x="3561267" y="213397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  <a:endParaRPr lang="en-US" dirty="0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4371304" y="1919879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R4</a:t>
              </a:r>
              <a:endParaRPr lang="en-US" dirty="0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3563238" y="251187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  <p:cxnSp>
          <p:nvCxnSpPr>
            <p:cNvPr id="109" name="Gerade Verbindung mit Pfeil 108"/>
            <p:cNvCxnSpPr>
              <a:cxnSpLocks/>
            </p:cNvCxnSpPr>
            <p:nvPr/>
          </p:nvCxnSpPr>
          <p:spPr>
            <a:xfrm rot="10800000" flipH="1">
              <a:off x="1383677" y="2010331"/>
              <a:ext cx="789" cy="12246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592627" y="3402263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Gerade Verbindung mit Pfeil 110"/>
            <p:cNvCxnSpPr>
              <a:cxnSpLocks/>
            </p:cNvCxnSpPr>
            <p:nvPr/>
          </p:nvCxnSpPr>
          <p:spPr>
            <a:xfrm flipV="1">
              <a:off x="1383676" y="4261041"/>
              <a:ext cx="0" cy="12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592627" y="5658186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3" name="Gerade Verbindung mit Pfeil 112"/>
            <p:cNvCxnSpPr>
              <a:cxnSpLocks/>
            </p:cNvCxnSpPr>
            <p:nvPr/>
          </p:nvCxnSpPr>
          <p:spPr>
            <a:xfrm flipV="1">
              <a:off x="4422547" y="5665594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>
              <a:cxnSpLocks/>
            </p:cNvCxnSpPr>
            <p:nvPr/>
          </p:nvCxnSpPr>
          <p:spPr>
            <a:xfrm flipV="1">
              <a:off x="4504623" y="5926126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cxnSpLocks/>
            </p:cNvCxnSpPr>
            <p:nvPr/>
          </p:nvCxnSpPr>
          <p:spPr>
            <a:xfrm>
              <a:off x="4454677" y="6158298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feld 115"/>
            <p:cNvSpPr txBox="1"/>
            <p:nvPr/>
          </p:nvSpPr>
          <p:spPr>
            <a:xfrm>
              <a:off x="5218633" y="5533127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  <p:cxnSp>
          <p:nvCxnSpPr>
            <p:cNvPr id="117" name="Gerade Verbindung mit Pfeil 116"/>
            <p:cNvCxnSpPr>
              <a:cxnSpLocks/>
            </p:cNvCxnSpPr>
            <p:nvPr/>
          </p:nvCxnSpPr>
          <p:spPr>
            <a:xfrm>
              <a:off x="2333269" y="3766542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2904806" y="3255217"/>
              <a:ext cx="1461605" cy="1031921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01 </a:t>
              </a:r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Collector</a:t>
              </a:r>
            </a:p>
          </p:txBody>
        </p:sp>
        <p:cxnSp>
          <p:nvCxnSpPr>
            <p:cNvPr id="119" name="Gerade Verbindung mit Pfeil 118"/>
            <p:cNvCxnSpPr>
              <a:cxnSpLocks/>
            </p:cNvCxnSpPr>
            <p:nvPr/>
          </p:nvCxnSpPr>
          <p:spPr>
            <a:xfrm>
              <a:off x="2260898" y="5997900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2832435" y="5486575"/>
              <a:ext cx="1461605" cy="1031921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12 </a:t>
              </a:r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Collector</a:t>
              </a:r>
            </a:p>
          </p:txBody>
        </p:sp>
        <p:cxnSp>
          <p:nvCxnSpPr>
            <p:cNvPr id="121" name="Gerade Verbindung mit Pfeil 120"/>
            <p:cNvCxnSpPr>
              <a:cxnSpLocks/>
            </p:cNvCxnSpPr>
            <p:nvPr/>
          </p:nvCxnSpPr>
          <p:spPr>
            <a:xfrm flipV="1">
              <a:off x="4501207" y="3473001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121"/>
            <p:cNvCxnSpPr>
              <a:cxnSpLocks/>
            </p:cNvCxnSpPr>
            <p:nvPr/>
          </p:nvCxnSpPr>
          <p:spPr>
            <a:xfrm flipV="1">
              <a:off x="4583283" y="3733533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/>
            <p:cNvCxnSpPr>
              <a:cxnSpLocks/>
            </p:cNvCxnSpPr>
            <p:nvPr/>
          </p:nvCxnSpPr>
          <p:spPr>
            <a:xfrm>
              <a:off x="4533337" y="3965705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feld 123"/>
            <p:cNvSpPr txBox="1"/>
            <p:nvPr/>
          </p:nvSpPr>
          <p:spPr>
            <a:xfrm>
              <a:off x="5297293" y="3340534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</p:grpSp>
      <p:grpSp>
        <p:nvGrpSpPr>
          <p:cNvPr id="125" name="Gruppierung 124"/>
          <p:cNvGrpSpPr/>
          <p:nvPr/>
        </p:nvGrpSpPr>
        <p:grpSpPr>
          <a:xfrm>
            <a:off x="5167622" y="1120880"/>
            <a:ext cx="2476539" cy="427650"/>
            <a:chOff x="5010454" y="1120880"/>
            <a:chExt cx="2476539" cy="427650"/>
          </a:xfrm>
        </p:grpSpPr>
        <p:cxnSp>
          <p:nvCxnSpPr>
            <p:cNvPr id="126" name="Gerade Verbindung mit Pfeil 125"/>
            <p:cNvCxnSpPr>
              <a:cxnSpLocks/>
            </p:cNvCxnSpPr>
            <p:nvPr/>
          </p:nvCxnSpPr>
          <p:spPr>
            <a:xfrm rot="10800000">
              <a:off x="5010454" y="1548530"/>
              <a:ext cx="24765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feld 126"/>
            <p:cNvSpPr txBox="1"/>
            <p:nvPr/>
          </p:nvSpPr>
          <p:spPr>
            <a:xfrm>
              <a:off x="5427408" y="1120880"/>
              <a:ext cx="1709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Baseline-Stream</a:t>
              </a:r>
              <a:endParaRPr lang="en-US" dirty="0"/>
            </a:p>
          </p:txBody>
        </p:sp>
      </p:grpSp>
      <p:grpSp>
        <p:nvGrpSpPr>
          <p:cNvPr id="95" name="Gruppierung 94"/>
          <p:cNvGrpSpPr/>
          <p:nvPr/>
        </p:nvGrpSpPr>
        <p:grpSpPr>
          <a:xfrm flipH="1">
            <a:off x="6583138" y="315282"/>
            <a:ext cx="5181078" cy="6205960"/>
            <a:chOff x="6408383" y="315282"/>
            <a:chExt cx="5181078" cy="6205960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412483" y="1197780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</a:t>
              </a:r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71" name="Gerade Verbindung mit Pfeil 70"/>
            <p:cNvCxnSpPr>
              <a:cxnSpLocks/>
            </p:cNvCxnSpPr>
            <p:nvPr/>
          </p:nvCxnSpPr>
          <p:spPr>
            <a:xfrm>
              <a:off x="8145486" y="1521780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8717023" y="1010455"/>
              <a:ext cx="1461605" cy="1031921"/>
            </a:xfrm>
            <a:prstGeom prst="ellipse">
              <a:avLst/>
            </a:prstGeom>
            <a:solidFill>
              <a:srgbClr val="FCD4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Baseline 2 -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Collector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8560385" y="36018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  <a:endParaRPr lang="en-US" dirty="0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03748" y="2028596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R9</a:t>
              </a: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9295404" y="2188148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R8</a:t>
              </a:r>
              <a:endParaRPr lang="en-US" dirty="0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10187060" y="1922625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R7</a:t>
              </a:r>
              <a:endParaRPr lang="en-US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9786005" y="315282"/>
              <a:ext cx="647582" cy="648000"/>
            </a:xfrm>
            <a:prstGeom prst="ellipse">
              <a:avLst/>
            </a:prstGeom>
            <a:solidFill>
              <a:srgbClr val="0071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cxnSp>
          <p:nvCxnSpPr>
            <p:cNvPr id="79" name="Gerade Verbindung mit Pfeil 78"/>
            <p:cNvCxnSpPr>
              <a:cxnSpLocks/>
            </p:cNvCxnSpPr>
            <p:nvPr/>
          </p:nvCxnSpPr>
          <p:spPr>
            <a:xfrm rot="10800000" flipH="1">
              <a:off x="7199433" y="2013077"/>
              <a:ext cx="789" cy="12246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408383" y="3405009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1" name="Gerade Verbindung mit Pfeil 80"/>
            <p:cNvCxnSpPr>
              <a:cxnSpLocks/>
            </p:cNvCxnSpPr>
            <p:nvPr/>
          </p:nvCxnSpPr>
          <p:spPr>
            <a:xfrm flipV="1">
              <a:off x="7199432" y="4263787"/>
              <a:ext cx="0" cy="12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408383" y="5660932"/>
              <a:ext cx="1582100" cy="648000"/>
            </a:xfrm>
            <a:prstGeom prst="ellipse">
              <a:avLst/>
            </a:prstGeom>
            <a:solidFill>
              <a:srgbClr val="70AC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Commit 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3" name="Gerade Verbindung mit Pfeil 82"/>
            <p:cNvCxnSpPr>
              <a:cxnSpLocks/>
            </p:cNvCxnSpPr>
            <p:nvPr/>
          </p:nvCxnSpPr>
          <p:spPr>
            <a:xfrm flipV="1">
              <a:off x="10238303" y="5668340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cxnSpLocks/>
            </p:cNvCxnSpPr>
            <p:nvPr/>
          </p:nvCxnSpPr>
          <p:spPr>
            <a:xfrm flipV="1">
              <a:off x="10320379" y="5928872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cxnSpLocks/>
            </p:cNvCxnSpPr>
            <p:nvPr/>
          </p:nvCxnSpPr>
          <p:spPr>
            <a:xfrm>
              <a:off x="10270433" y="6161044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11034389" y="5535873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  <p:cxnSp>
          <p:nvCxnSpPr>
            <p:cNvPr id="87" name="Gerade Verbindung mit Pfeil 86"/>
            <p:cNvCxnSpPr>
              <a:cxnSpLocks/>
            </p:cNvCxnSpPr>
            <p:nvPr/>
          </p:nvCxnSpPr>
          <p:spPr>
            <a:xfrm>
              <a:off x="8149025" y="3769288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8720562" y="3257963"/>
              <a:ext cx="1461605" cy="1031921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01 </a:t>
              </a:r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Collector</a:t>
              </a:r>
            </a:p>
          </p:txBody>
        </p:sp>
        <p:cxnSp>
          <p:nvCxnSpPr>
            <p:cNvPr id="89" name="Gerade Verbindung mit Pfeil 88"/>
            <p:cNvCxnSpPr>
              <a:cxnSpLocks/>
            </p:cNvCxnSpPr>
            <p:nvPr/>
          </p:nvCxnSpPr>
          <p:spPr>
            <a:xfrm>
              <a:off x="8076654" y="6000646"/>
              <a:ext cx="503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648191" y="5489321"/>
              <a:ext cx="1461605" cy="1031921"/>
            </a:xfrm>
            <a:prstGeom prst="ellipse">
              <a:avLst/>
            </a:prstGeom>
            <a:solidFill>
              <a:srgbClr val="C954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Delta 12 </a:t>
              </a:r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Collector</a:t>
              </a:r>
            </a:p>
          </p:txBody>
        </p:sp>
        <p:cxnSp>
          <p:nvCxnSpPr>
            <p:cNvPr id="91" name="Gerade Verbindung mit Pfeil 90"/>
            <p:cNvCxnSpPr>
              <a:cxnSpLocks/>
            </p:cNvCxnSpPr>
            <p:nvPr/>
          </p:nvCxnSpPr>
          <p:spPr>
            <a:xfrm flipV="1">
              <a:off x="10316963" y="3475747"/>
              <a:ext cx="631197" cy="11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cxnSpLocks/>
            </p:cNvCxnSpPr>
            <p:nvPr/>
          </p:nvCxnSpPr>
          <p:spPr>
            <a:xfrm flipV="1">
              <a:off x="10399039" y="3736279"/>
              <a:ext cx="606752" cy="40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>
              <a:cxnSpLocks/>
            </p:cNvCxnSpPr>
            <p:nvPr/>
          </p:nvCxnSpPr>
          <p:spPr>
            <a:xfrm>
              <a:off x="10349093" y="3968451"/>
              <a:ext cx="599067" cy="482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/>
            <p:cNvSpPr txBox="1"/>
            <p:nvPr/>
          </p:nvSpPr>
          <p:spPr>
            <a:xfrm>
              <a:off x="11113049" y="3343280"/>
              <a:ext cx="47641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b="1" dirty="0"/>
            </a:p>
          </p:txBody>
        </p:sp>
      </p:grpSp>
      <p:sp>
        <p:nvSpPr>
          <p:cNvPr id="74" name="Oval 73"/>
          <p:cNvSpPr>
            <a:spLocks noChangeAspect="1"/>
          </p:cNvSpPr>
          <p:nvPr/>
        </p:nvSpPr>
        <p:spPr>
          <a:xfrm flipH="1">
            <a:off x="7980577" y="1010831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2686119" y="100770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T6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T5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T4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Gerade Verbindung mit Pfeil 31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905123" y="5059469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387933" y="33269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T7</a:t>
            </a:r>
            <a:endParaRPr lang="en-US" sz="1400" dirty="0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3304389" y="389928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T9</a:t>
            </a: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 rot="160441">
            <a:off x="3384237" y="458273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T8</a:t>
            </a:r>
            <a:endParaRPr lang="en-US" sz="1400" dirty="0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T6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6580943" y="2159762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T10</a:t>
            </a:r>
            <a:endParaRPr lang="en-US" sz="14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T9</a:t>
            </a: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T8</a:t>
            </a:r>
            <a:endParaRPr lang="en-US" sz="1400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T4</a:t>
            </a:r>
            <a:endParaRPr lang="en-US" sz="1400" dirty="0"/>
          </a:p>
        </p:txBody>
      </p:sp>
      <p:sp>
        <p:nvSpPr>
          <p:cNvPr id="58" name="Abgerundetes Rechteck 57"/>
          <p:cNvSpPr/>
          <p:nvPr/>
        </p:nvSpPr>
        <p:spPr>
          <a:xfrm>
            <a:off x="8455151" y="5598263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9128644" y="38088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885403" y="51435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T10</a:t>
            </a:r>
            <a:endParaRPr lang="en-US" sz="1400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9908237" y="411769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T2</a:t>
            </a: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 rot="160441">
            <a:off x="9744522" y="543604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T8</a:t>
            </a:r>
            <a:endParaRPr lang="en-US" sz="1400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10135435" y="478912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T4</a:t>
            </a:r>
            <a:endParaRPr lang="en-US" sz="14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957680" y="42835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T11</a:t>
            </a:r>
            <a:endParaRPr lang="en-US" sz="1400" dirty="0"/>
          </a:p>
        </p:txBody>
      </p:sp>
      <p:sp>
        <p:nvSpPr>
          <p:cNvPr id="65" name="Abgerundetes Rechteck 64"/>
          <p:cNvSpPr/>
          <p:nvPr/>
        </p:nvSpPr>
        <p:spPr>
          <a:xfrm>
            <a:off x="1398114" y="2253971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586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587741" y="257595"/>
            <a:ext cx="3273560" cy="3466494"/>
          </a:xfrm>
          <a:custGeom>
            <a:avLst/>
            <a:gdLst>
              <a:gd name="connsiteX0" fmla="*/ 3177435 w 3273560"/>
              <a:gd name="connsiteY0" fmla="*/ 925746 h 3466494"/>
              <a:gd name="connsiteX1" fmla="*/ 2657483 w 3273560"/>
              <a:gd name="connsiteY1" fmla="*/ 298217 h 3466494"/>
              <a:gd name="connsiteX2" fmla="*/ 1778941 w 3273560"/>
              <a:gd name="connsiteY2" fmla="*/ 11346 h 3466494"/>
              <a:gd name="connsiteX3" fmla="*/ 846612 w 3273560"/>
              <a:gd name="connsiteY3" fmla="*/ 118923 h 3466494"/>
              <a:gd name="connsiteX4" fmla="*/ 21859 w 3273560"/>
              <a:gd name="connsiteY4" fmla="*/ 674734 h 3466494"/>
              <a:gd name="connsiteX5" fmla="*/ 326659 w 3273560"/>
              <a:gd name="connsiteY5" fmla="*/ 2485605 h 3466494"/>
              <a:gd name="connsiteX6" fmla="*/ 1258988 w 3273560"/>
              <a:gd name="connsiteY6" fmla="*/ 3453793 h 3466494"/>
              <a:gd name="connsiteX7" fmla="*/ 2334753 w 3273560"/>
              <a:gd name="connsiteY7" fmla="*/ 2987629 h 3466494"/>
              <a:gd name="connsiteX8" fmla="*/ 2137530 w 3273560"/>
              <a:gd name="connsiteY8" fmla="*/ 2252523 h 3466494"/>
              <a:gd name="connsiteX9" fmla="*/ 2137530 w 3273560"/>
              <a:gd name="connsiteY9" fmla="*/ 1858076 h 3466494"/>
              <a:gd name="connsiteX10" fmla="*/ 2496118 w 3273560"/>
              <a:gd name="connsiteY10" fmla="*/ 1911864 h 3466494"/>
              <a:gd name="connsiteX11" fmla="*/ 2675412 w 3273560"/>
              <a:gd name="connsiteY11" fmla="*/ 2144946 h 3466494"/>
              <a:gd name="connsiteX12" fmla="*/ 3231224 w 3273560"/>
              <a:gd name="connsiteY12" fmla="*/ 1786358 h 3466494"/>
              <a:gd name="connsiteX13" fmla="*/ 3177435 w 3273560"/>
              <a:gd name="connsiteY13" fmla="*/ 925746 h 34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73560" h="3466494">
                <a:moveTo>
                  <a:pt x="3177435" y="925746"/>
                </a:moveTo>
                <a:cubicBezTo>
                  <a:pt x="3081812" y="677723"/>
                  <a:pt x="2890565" y="450617"/>
                  <a:pt x="2657483" y="298217"/>
                </a:cubicBezTo>
                <a:cubicBezTo>
                  <a:pt x="2424401" y="145817"/>
                  <a:pt x="2080753" y="41228"/>
                  <a:pt x="1778941" y="11346"/>
                </a:cubicBezTo>
                <a:cubicBezTo>
                  <a:pt x="1477129" y="-18536"/>
                  <a:pt x="1139459" y="8358"/>
                  <a:pt x="846612" y="118923"/>
                </a:cubicBezTo>
                <a:cubicBezTo>
                  <a:pt x="553765" y="229488"/>
                  <a:pt x="108518" y="280287"/>
                  <a:pt x="21859" y="674734"/>
                </a:cubicBezTo>
                <a:cubicBezTo>
                  <a:pt x="-64800" y="1069181"/>
                  <a:pt x="120471" y="2022429"/>
                  <a:pt x="326659" y="2485605"/>
                </a:cubicBezTo>
                <a:cubicBezTo>
                  <a:pt x="532847" y="2948781"/>
                  <a:pt x="924306" y="3370122"/>
                  <a:pt x="1258988" y="3453793"/>
                </a:cubicBezTo>
                <a:cubicBezTo>
                  <a:pt x="1593670" y="3537464"/>
                  <a:pt x="2188329" y="3187841"/>
                  <a:pt x="2334753" y="2987629"/>
                </a:cubicBezTo>
                <a:cubicBezTo>
                  <a:pt x="2481177" y="2787417"/>
                  <a:pt x="2170400" y="2440782"/>
                  <a:pt x="2137530" y="2252523"/>
                </a:cubicBezTo>
                <a:cubicBezTo>
                  <a:pt x="2104659" y="2064264"/>
                  <a:pt x="2077765" y="1914852"/>
                  <a:pt x="2137530" y="1858076"/>
                </a:cubicBezTo>
                <a:cubicBezTo>
                  <a:pt x="2197295" y="1801300"/>
                  <a:pt x="2406471" y="1864052"/>
                  <a:pt x="2496118" y="1911864"/>
                </a:cubicBezTo>
                <a:cubicBezTo>
                  <a:pt x="2585765" y="1959676"/>
                  <a:pt x="2552894" y="2165864"/>
                  <a:pt x="2675412" y="2144946"/>
                </a:cubicBezTo>
                <a:cubicBezTo>
                  <a:pt x="2797930" y="2124028"/>
                  <a:pt x="3153530" y="1992546"/>
                  <a:pt x="3231224" y="1786358"/>
                </a:cubicBezTo>
                <a:cubicBezTo>
                  <a:pt x="3308918" y="1580170"/>
                  <a:pt x="3273058" y="1173769"/>
                  <a:pt x="3177435" y="92574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ihandform 3"/>
          <p:cNvSpPr/>
          <p:nvPr/>
        </p:nvSpPr>
        <p:spPr>
          <a:xfrm>
            <a:off x="2787954" y="2129862"/>
            <a:ext cx="3368025" cy="4118819"/>
          </a:xfrm>
          <a:custGeom>
            <a:avLst/>
            <a:gdLst>
              <a:gd name="connsiteX0" fmla="*/ 1497175 w 3368025"/>
              <a:gd name="connsiteY0" fmla="*/ 4073714 h 4118819"/>
              <a:gd name="connsiteX1" fmla="*/ 2501222 w 3368025"/>
              <a:gd name="connsiteY1" fmla="*/ 3948209 h 4118819"/>
              <a:gd name="connsiteX2" fmla="*/ 3343905 w 3368025"/>
              <a:gd name="connsiteY2" fmla="*/ 2370420 h 4118819"/>
              <a:gd name="connsiteX3" fmla="*/ 3074964 w 3368025"/>
              <a:gd name="connsiteY3" fmla="*/ 1778750 h 4118819"/>
              <a:gd name="connsiteX4" fmla="*/ 2411575 w 3368025"/>
              <a:gd name="connsiteY4" fmla="*/ 1796679 h 4118819"/>
              <a:gd name="connsiteX5" fmla="*/ 2178493 w 3368025"/>
              <a:gd name="connsiteY5" fmla="*/ 1653244 h 4118819"/>
              <a:gd name="connsiteX6" fmla="*/ 2124705 w 3368025"/>
              <a:gd name="connsiteY6" fmla="*/ 1097432 h 4118819"/>
              <a:gd name="connsiteX7" fmla="*/ 1066870 w 3368025"/>
              <a:gd name="connsiteY7" fmla="*/ 774703 h 4118819"/>
              <a:gd name="connsiteX8" fmla="*/ 385552 w 3368025"/>
              <a:gd name="connsiteY8" fmla="*/ 398185 h 4118819"/>
              <a:gd name="connsiteX9" fmla="*/ 242117 w 3368025"/>
              <a:gd name="connsiteY9" fmla="*/ 147173 h 4118819"/>
              <a:gd name="connsiteX10" fmla="*/ 9034 w 3368025"/>
              <a:gd name="connsiteY10" fmla="*/ 21667 h 4118819"/>
              <a:gd name="connsiteX11" fmla="*/ 80752 w 3368025"/>
              <a:gd name="connsiteY11" fmla="*/ 595409 h 4118819"/>
              <a:gd name="connsiteX12" fmla="*/ 385552 w 3368025"/>
              <a:gd name="connsiteY12" fmla="*/ 1169150 h 4118819"/>
              <a:gd name="connsiteX13" fmla="*/ 295905 w 3368025"/>
              <a:gd name="connsiteY13" fmla="*/ 2460067 h 4118819"/>
              <a:gd name="connsiteX14" fmla="*/ 403481 w 3368025"/>
              <a:gd name="connsiteY14" fmla="*/ 3446185 h 4118819"/>
              <a:gd name="connsiteX15" fmla="*/ 923434 w 3368025"/>
              <a:gd name="connsiteY15" fmla="*/ 3930279 h 4118819"/>
              <a:gd name="connsiteX16" fmla="*/ 1497175 w 3368025"/>
              <a:gd name="connsiteY16" fmla="*/ 4073714 h 411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68025" h="4118819">
                <a:moveTo>
                  <a:pt x="1497175" y="4073714"/>
                </a:moveTo>
                <a:cubicBezTo>
                  <a:pt x="1760140" y="4076702"/>
                  <a:pt x="2193434" y="4232091"/>
                  <a:pt x="2501222" y="3948209"/>
                </a:cubicBezTo>
                <a:cubicBezTo>
                  <a:pt x="2809010" y="3664327"/>
                  <a:pt x="3248281" y="2731996"/>
                  <a:pt x="3343905" y="2370420"/>
                </a:cubicBezTo>
                <a:cubicBezTo>
                  <a:pt x="3439529" y="2008844"/>
                  <a:pt x="3230352" y="1874373"/>
                  <a:pt x="3074964" y="1778750"/>
                </a:cubicBezTo>
                <a:cubicBezTo>
                  <a:pt x="2919576" y="1683127"/>
                  <a:pt x="2560987" y="1817597"/>
                  <a:pt x="2411575" y="1796679"/>
                </a:cubicBezTo>
                <a:cubicBezTo>
                  <a:pt x="2262163" y="1775761"/>
                  <a:pt x="2226305" y="1769785"/>
                  <a:pt x="2178493" y="1653244"/>
                </a:cubicBezTo>
                <a:cubicBezTo>
                  <a:pt x="2130681" y="1536703"/>
                  <a:pt x="2309976" y="1243855"/>
                  <a:pt x="2124705" y="1097432"/>
                </a:cubicBezTo>
                <a:cubicBezTo>
                  <a:pt x="1939435" y="951008"/>
                  <a:pt x="1356729" y="891244"/>
                  <a:pt x="1066870" y="774703"/>
                </a:cubicBezTo>
                <a:cubicBezTo>
                  <a:pt x="777011" y="658162"/>
                  <a:pt x="523011" y="502773"/>
                  <a:pt x="385552" y="398185"/>
                </a:cubicBezTo>
                <a:cubicBezTo>
                  <a:pt x="248093" y="293597"/>
                  <a:pt x="304870" y="209926"/>
                  <a:pt x="242117" y="147173"/>
                </a:cubicBezTo>
                <a:cubicBezTo>
                  <a:pt x="179364" y="84420"/>
                  <a:pt x="35928" y="-53039"/>
                  <a:pt x="9034" y="21667"/>
                </a:cubicBezTo>
                <a:cubicBezTo>
                  <a:pt x="-17860" y="96373"/>
                  <a:pt x="17999" y="404162"/>
                  <a:pt x="80752" y="595409"/>
                </a:cubicBezTo>
                <a:cubicBezTo>
                  <a:pt x="143505" y="786656"/>
                  <a:pt x="349693" y="858374"/>
                  <a:pt x="385552" y="1169150"/>
                </a:cubicBezTo>
                <a:cubicBezTo>
                  <a:pt x="421411" y="1479926"/>
                  <a:pt x="292917" y="2080561"/>
                  <a:pt x="295905" y="2460067"/>
                </a:cubicBezTo>
                <a:cubicBezTo>
                  <a:pt x="298893" y="2839573"/>
                  <a:pt x="298893" y="3201150"/>
                  <a:pt x="403481" y="3446185"/>
                </a:cubicBezTo>
                <a:cubicBezTo>
                  <a:pt x="508069" y="3691220"/>
                  <a:pt x="747128" y="3825691"/>
                  <a:pt x="923434" y="3930279"/>
                </a:cubicBezTo>
                <a:cubicBezTo>
                  <a:pt x="1099740" y="4034867"/>
                  <a:pt x="1234210" y="4070726"/>
                  <a:pt x="1497175" y="407371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ihandform 4"/>
          <p:cNvSpPr/>
          <p:nvPr/>
        </p:nvSpPr>
        <p:spPr>
          <a:xfrm>
            <a:off x="5002145" y="287991"/>
            <a:ext cx="3945756" cy="3591886"/>
          </a:xfrm>
          <a:custGeom>
            <a:avLst/>
            <a:gdLst>
              <a:gd name="connsiteX0" fmla="*/ 3908773 w 3945756"/>
              <a:gd name="connsiteY0" fmla="*/ 1469091 h 3591886"/>
              <a:gd name="connsiteX1" fmla="*/ 3837055 w 3945756"/>
              <a:gd name="connsiteY1" fmla="*/ 572621 h 3591886"/>
              <a:gd name="connsiteX2" fmla="*/ 2886796 w 3945756"/>
              <a:gd name="connsiteY2" fmla="*/ 70597 h 3591886"/>
              <a:gd name="connsiteX3" fmla="*/ 2097902 w 3945756"/>
              <a:gd name="connsiteY3" fmla="*/ 16809 h 3591886"/>
              <a:gd name="connsiteX4" fmla="*/ 1309008 w 3945756"/>
              <a:gd name="connsiteY4" fmla="*/ 196103 h 3591886"/>
              <a:gd name="connsiteX5" fmla="*/ 842843 w 3945756"/>
              <a:gd name="connsiteY5" fmla="*/ 841562 h 3591886"/>
              <a:gd name="connsiteX6" fmla="*/ 789055 w 3945756"/>
              <a:gd name="connsiteY6" fmla="*/ 1702174 h 3591886"/>
              <a:gd name="connsiteX7" fmla="*/ 287031 w 3945756"/>
              <a:gd name="connsiteY7" fmla="*/ 2706221 h 3591886"/>
              <a:gd name="connsiteX8" fmla="*/ 161 w 3945756"/>
              <a:gd name="connsiteY8" fmla="*/ 3441327 h 3591886"/>
              <a:gd name="connsiteX9" fmla="*/ 322890 w 3945756"/>
              <a:gd name="connsiteY9" fmla="*/ 3566833 h 3591886"/>
              <a:gd name="connsiteX10" fmla="*/ 1219361 w 3945756"/>
              <a:gd name="connsiteY10" fmla="*/ 3100668 h 3591886"/>
              <a:gd name="connsiteX11" fmla="*/ 2635784 w 3945756"/>
              <a:gd name="connsiteY11" fmla="*/ 2993091 h 3591886"/>
              <a:gd name="connsiteX12" fmla="*/ 2850937 w 3945756"/>
              <a:gd name="connsiteY12" fmla="*/ 2383491 h 3591886"/>
              <a:gd name="connsiteX13" fmla="*/ 2815079 w 3945756"/>
              <a:gd name="connsiteY13" fmla="*/ 1863538 h 3591886"/>
              <a:gd name="connsiteX14" fmla="*/ 3317102 w 3945756"/>
              <a:gd name="connsiteY14" fmla="*/ 1863538 h 3591886"/>
              <a:gd name="connsiteX15" fmla="*/ 3693620 w 3945756"/>
              <a:gd name="connsiteY15" fmla="*/ 1809750 h 3591886"/>
              <a:gd name="connsiteX16" fmla="*/ 3908773 w 3945756"/>
              <a:gd name="connsiteY16" fmla="*/ 1469091 h 35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45756" h="3591886">
                <a:moveTo>
                  <a:pt x="3908773" y="1469091"/>
                </a:moveTo>
                <a:cubicBezTo>
                  <a:pt x="3932679" y="1262903"/>
                  <a:pt x="4007384" y="805703"/>
                  <a:pt x="3837055" y="572621"/>
                </a:cubicBezTo>
                <a:cubicBezTo>
                  <a:pt x="3666726" y="339539"/>
                  <a:pt x="3176655" y="163232"/>
                  <a:pt x="2886796" y="70597"/>
                </a:cubicBezTo>
                <a:cubicBezTo>
                  <a:pt x="2596937" y="-22038"/>
                  <a:pt x="2360867" y="-4109"/>
                  <a:pt x="2097902" y="16809"/>
                </a:cubicBezTo>
                <a:cubicBezTo>
                  <a:pt x="1834937" y="37727"/>
                  <a:pt x="1518184" y="58644"/>
                  <a:pt x="1309008" y="196103"/>
                </a:cubicBezTo>
                <a:cubicBezTo>
                  <a:pt x="1099831" y="333562"/>
                  <a:pt x="929502" y="590550"/>
                  <a:pt x="842843" y="841562"/>
                </a:cubicBezTo>
                <a:cubicBezTo>
                  <a:pt x="756184" y="1092574"/>
                  <a:pt x="881690" y="1391397"/>
                  <a:pt x="789055" y="1702174"/>
                </a:cubicBezTo>
                <a:cubicBezTo>
                  <a:pt x="696420" y="2012951"/>
                  <a:pt x="418513" y="2416362"/>
                  <a:pt x="287031" y="2706221"/>
                </a:cubicBezTo>
                <a:cubicBezTo>
                  <a:pt x="155549" y="2996080"/>
                  <a:pt x="-5815" y="3297892"/>
                  <a:pt x="161" y="3441327"/>
                </a:cubicBezTo>
                <a:cubicBezTo>
                  <a:pt x="6137" y="3584762"/>
                  <a:pt x="119690" y="3623610"/>
                  <a:pt x="322890" y="3566833"/>
                </a:cubicBezTo>
                <a:cubicBezTo>
                  <a:pt x="526090" y="3510057"/>
                  <a:pt x="833879" y="3196292"/>
                  <a:pt x="1219361" y="3100668"/>
                </a:cubicBezTo>
                <a:cubicBezTo>
                  <a:pt x="1604843" y="3005044"/>
                  <a:pt x="2363855" y="3112620"/>
                  <a:pt x="2635784" y="2993091"/>
                </a:cubicBezTo>
                <a:cubicBezTo>
                  <a:pt x="2907713" y="2873562"/>
                  <a:pt x="2821054" y="2571750"/>
                  <a:pt x="2850937" y="2383491"/>
                </a:cubicBezTo>
                <a:cubicBezTo>
                  <a:pt x="2880820" y="2195232"/>
                  <a:pt x="2737385" y="1950197"/>
                  <a:pt x="2815079" y="1863538"/>
                </a:cubicBezTo>
                <a:cubicBezTo>
                  <a:pt x="2892773" y="1776879"/>
                  <a:pt x="3170679" y="1872503"/>
                  <a:pt x="3317102" y="1863538"/>
                </a:cubicBezTo>
                <a:cubicBezTo>
                  <a:pt x="3463525" y="1854573"/>
                  <a:pt x="3597997" y="1878479"/>
                  <a:pt x="3693620" y="1809750"/>
                </a:cubicBezTo>
                <a:cubicBezTo>
                  <a:pt x="3789243" y="1741021"/>
                  <a:pt x="3884867" y="1675279"/>
                  <a:pt x="3908773" y="146909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7500820" y="2121242"/>
            <a:ext cx="3293246" cy="4657058"/>
          </a:xfrm>
          <a:custGeom>
            <a:avLst/>
            <a:gdLst>
              <a:gd name="connsiteX0" fmla="*/ 65392 w 3293246"/>
              <a:gd name="connsiteY0" fmla="*/ 3687887 h 4657058"/>
              <a:gd name="connsiteX1" fmla="*/ 728780 w 3293246"/>
              <a:gd name="connsiteY1" fmla="*/ 4494711 h 4657058"/>
              <a:gd name="connsiteX2" fmla="*/ 1804545 w 3293246"/>
              <a:gd name="connsiteY2" fmla="*/ 4638146 h 4657058"/>
              <a:gd name="connsiteX3" fmla="*/ 2772733 w 3293246"/>
              <a:gd name="connsiteY3" fmla="*/ 4225770 h 4657058"/>
              <a:gd name="connsiteX4" fmla="*/ 3292686 w 3293246"/>
              <a:gd name="connsiteY4" fmla="*/ 2719699 h 4657058"/>
              <a:gd name="connsiteX5" fmla="*/ 2683086 w 3293246"/>
              <a:gd name="connsiteY5" fmla="*/ 1661864 h 4657058"/>
              <a:gd name="connsiteX6" fmla="*/ 1481815 w 3293246"/>
              <a:gd name="connsiteY6" fmla="*/ 962617 h 4657058"/>
              <a:gd name="connsiteX7" fmla="*/ 585345 w 3293246"/>
              <a:gd name="connsiteY7" fmla="*/ 84076 h 4657058"/>
              <a:gd name="connsiteX8" fmla="*/ 406051 w 3293246"/>
              <a:gd name="connsiteY8" fmla="*/ 84076 h 4657058"/>
              <a:gd name="connsiteX9" fmla="*/ 441909 w 3293246"/>
              <a:gd name="connsiteY9" fmla="*/ 514382 h 4657058"/>
              <a:gd name="connsiteX10" fmla="*/ 585345 w 3293246"/>
              <a:gd name="connsiteY10" fmla="*/ 1410852 h 4657058"/>
              <a:gd name="connsiteX11" fmla="*/ 83321 w 3293246"/>
              <a:gd name="connsiteY11" fmla="*/ 2737629 h 4657058"/>
              <a:gd name="connsiteX12" fmla="*/ 65392 w 3293246"/>
              <a:gd name="connsiteY12" fmla="*/ 3687887 h 465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3246" h="4657058">
                <a:moveTo>
                  <a:pt x="65392" y="3687887"/>
                </a:moveTo>
                <a:cubicBezTo>
                  <a:pt x="172968" y="3980734"/>
                  <a:pt x="438921" y="4336335"/>
                  <a:pt x="728780" y="4494711"/>
                </a:cubicBezTo>
                <a:cubicBezTo>
                  <a:pt x="1018639" y="4653087"/>
                  <a:pt x="1463886" y="4682969"/>
                  <a:pt x="1804545" y="4638146"/>
                </a:cubicBezTo>
                <a:cubicBezTo>
                  <a:pt x="2145204" y="4593323"/>
                  <a:pt x="2524710" y="4545511"/>
                  <a:pt x="2772733" y="4225770"/>
                </a:cubicBezTo>
                <a:cubicBezTo>
                  <a:pt x="3020756" y="3906029"/>
                  <a:pt x="3307627" y="3147017"/>
                  <a:pt x="3292686" y="2719699"/>
                </a:cubicBezTo>
                <a:cubicBezTo>
                  <a:pt x="3277745" y="2292381"/>
                  <a:pt x="2984898" y="1954711"/>
                  <a:pt x="2683086" y="1661864"/>
                </a:cubicBezTo>
                <a:cubicBezTo>
                  <a:pt x="2381274" y="1369017"/>
                  <a:pt x="1831439" y="1225582"/>
                  <a:pt x="1481815" y="962617"/>
                </a:cubicBezTo>
                <a:cubicBezTo>
                  <a:pt x="1132192" y="699652"/>
                  <a:pt x="764639" y="230499"/>
                  <a:pt x="585345" y="84076"/>
                </a:cubicBezTo>
                <a:cubicBezTo>
                  <a:pt x="406051" y="-62347"/>
                  <a:pt x="429957" y="12358"/>
                  <a:pt x="406051" y="84076"/>
                </a:cubicBezTo>
                <a:cubicBezTo>
                  <a:pt x="382145" y="155794"/>
                  <a:pt x="412027" y="293253"/>
                  <a:pt x="441909" y="514382"/>
                </a:cubicBezTo>
                <a:cubicBezTo>
                  <a:pt x="471791" y="735511"/>
                  <a:pt x="645110" y="1040311"/>
                  <a:pt x="585345" y="1410852"/>
                </a:cubicBezTo>
                <a:cubicBezTo>
                  <a:pt x="525580" y="1781393"/>
                  <a:pt x="169980" y="2361111"/>
                  <a:pt x="83321" y="2737629"/>
                </a:cubicBezTo>
                <a:cubicBezTo>
                  <a:pt x="-3338" y="3114147"/>
                  <a:pt x="-42184" y="3395040"/>
                  <a:pt x="65392" y="368788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bgerundetes Rechteck 155"/>
          <p:cNvSpPr/>
          <p:nvPr/>
        </p:nvSpPr>
        <p:spPr>
          <a:xfrm>
            <a:off x="6580943" y="2159762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77" name="Abgerundetes Rechteck 176"/>
          <p:cNvSpPr/>
          <p:nvPr/>
        </p:nvSpPr>
        <p:spPr>
          <a:xfrm>
            <a:off x="3905123" y="5059469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8418584" y="441473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4 -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 flipH="1">
            <a:off x="3848992" y="3898769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2 -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1556561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1 -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950278" y="145128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1879866" y="465957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R3</a:t>
            </a:r>
            <a:endParaRPr lang="en-US" sz="1400" dirty="0"/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3114758" y="174219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3114758" y="1074362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R5</a:t>
            </a:r>
            <a:endParaRPr lang="en-US" sz="1400" dirty="0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2648849" y="522441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1162778" y="8225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  <a:endParaRPr lang="en-US" sz="1400" dirty="0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6590243" y="1048050"/>
            <a:ext cx="1461605" cy="1031921"/>
          </a:xfrm>
          <a:prstGeom prst="ellipse">
            <a:avLst/>
          </a:prstGeom>
          <a:solidFill>
            <a:srgbClr val="FCD4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Baseline 3 -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Collector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Gerade Verbindung mit Pfeil 187"/>
          <p:cNvCxnSpPr>
            <a:cxnSpLocks/>
          </p:cNvCxnSpPr>
          <p:nvPr/>
        </p:nvCxnSpPr>
        <p:spPr>
          <a:xfrm flipH="1">
            <a:off x="5061820" y="2044074"/>
            <a:ext cx="1392007" cy="175936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spect="1"/>
          </p:cNvSpPr>
          <p:nvPr/>
        </p:nvSpPr>
        <p:spPr>
          <a:xfrm>
            <a:off x="5974420" y="143783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188264" y="154135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8091178" y="74978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 rot="160441">
            <a:off x="7093845" y="476309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6194109" y="740914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cxnSp>
        <p:nvCxnSpPr>
          <p:cNvPr id="194" name="Gerade Verbindung mit Pfeil 193"/>
          <p:cNvCxnSpPr>
            <a:cxnSpLocks/>
          </p:cNvCxnSpPr>
          <p:nvPr/>
        </p:nvCxnSpPr>
        <p:spPr>
          <a:xfrm flipH="1" flipV="1">
            <a:off x="7918184" y="2196881"/>
            <a:ext cx="952033" cy="197767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Abgerundetes Rechteck 194"/>
          <p:cNvSpPr/>
          <p:nvPr/>
        </p:nvSpPr>
        <p:spPr>
          <a:xfrm>
            <a:off x="1398114" y="2253971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4387933" y="332699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5152742" y="4742020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R7</a:t>
            </a:r>
            <a:endParaRPr lang="en-US" sz="1400" dirty="0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3304389" y="389928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R9</a:t>
            </a: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 rot="160441">
            <a:off x="3384237" y="4582736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5481909" y="40562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R6</a:t>
            </a:r>
            <a:endParaRPr lang="en-US" sz="1400" dirty="0"/>
          </a:p>
        </p:txBody>
      </p:sp>
      <p:sp>
        <p:nvSpPr>
          <p:cNvPr id="201" name="Abgerundetes Rechteck 200"/>
          <p:cNvSpPr/>
          <p:nvPr/>
        </p:nvSpPr>
        <p:spPr>
          <a:xfrm>
            <a:off x="8455151" y="5598263"/>
            <a:ext cx="1121443" cy="991407"/>
          </a:xfrm>
          <a:prstGeom prst="roundRect">
            <a:avLst/>
          </a:prstGeom>
          <a:solidFill>
            <a:srgbClr val="70AC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1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Commit 2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9128644" y="380882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</a:t>
            </a:r>
            <a:endParaRPr lang="en-US" sz="1400" dirty="0"/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7885403" y="51435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R10</a:t>
            </a:r>
            <a:endParaRPr lang="en-US" sz="1400" dirty="0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9908237" y="411769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R2</a:t>
            </a: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 rot="160441">
            <a:off x="9744522" y="5436048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R8</a:t>
            </a:r>
            <a:endParaRPr lang="en-US" sz="1400" dirty="0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10135435" y="4789125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R4</a:t>
            </a:r>
            <a:endParaRPr lang="en-US" sz="1400" dirty="0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7957680" y="4283573"/>
            <a:ext cx="454397" cy="454690"/>
          </a:xfrm>
          <a:prstGeom prst="ellipse">
            <a:avLst/>
          </a:prstGeom>
          <a:solidFill>
            <a:srgbClr val="0071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R11</a:t>
            </a:r>
            <a:endParaRPr lang="en-US" sz="1400" dirty="0"/>
          </a:p>
        </p:txBody>
      </p:sp>
      <p:cxnSp>
        <p:nvCxnSpPr>
          <p:cNvPr id="208" name="Gerade Verbindung mit Pfeil 207"/>
          <p:cNvCxnSpPr>
            <a:cxnSpLocks/>
          </p:cNvCxnSpPr>
          <p:nvPr/>
        </p:nvCxnSpPr>
        <p:spPr>
          <a:xfrm flipH="1" flipV="1">
            <a:off x="2811317" y="2188493"/>
            <a:ext cx="1166122" cy="17244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18646588" y="-2581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7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Microsoft Macintosh PowerPoint</Application>
  <PresentationFormat>Breitbild</PresentationFormat>
  <Paragraphs>1625</Paragraphs>
  <Slides>63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7" baseType="lpstr">
      <vt:lpstr>Calibri</vt:lpstr>
      <vt:lpstr>Calibri Light</vt:lpstr>
      <vt:lpstr>Arial</vt:lpstr>
      <vt:lpstr>Office-Design</vt:lpstr>
      <vt:lpstr>Model creation/ graph modification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Baseline 1</vt:lpstr>
      <vt:lpstr>PowerPoint-Präsentation</vt:lpstr>
      <vt:lpstr>Baseline 1</vt:lpstr>
      <vt:lpstr>Baseline 1</vt:lpstr>
      <vt:lpstr>PowerPoint-Präsentation</vt:lpstr>
      <vt:lpstr>Baseline 1</vt:lpstr>
      <vt:lpstr>Baseline 1</vt:lpstr>
      <vt:lpstr>PowerPoint-Präsentation</vt:lpstr>
      <vt:lpstr>Baseline 1</vt:lpstr>
      <vt:lpstr>Baseline 1</vt:lpstr>
      <vt:lpstr>PowerPoint-Präsentation</vt:lpstr>
      <vt:lpstr>Baseline 2</vt:lpstr>
      <vt:lpstr>PowerPoint-Präsentation</vt:lpstr>
      <vt:lpstr>Baseline 2</vt:lpstr>
      <vt:lpstr>Baseline 2</vt:lpstr>
      <vt:lpstr>PowerPoint-Präsentation</vt:lpstr>
      <vt:lpstr>Baseline 2</vt:lpstr>
      <vt:lpstr>Baseline 2</vt:lpstr>
      <vt:lpstr>PowerPoint-Präsentation</vt:lpstr>
      <vt:lpstr>Baseline 3</vt:lpstr>
      <vt:lpstr>PowerPoint-Präsentation</vt:lpstr>
      <vt:lpstr>Baseline 3</vt:lpstr>
      <vt:lpstr>Baseline 3</vt:lpstr>
      <vt:lpstr>PowerPoint-Präsentation</vt:lpstr>
      <vt:lpstr>Baseline 4</vt:lpstr>
      <vt:lpstr>PowerPoint-Präsentation</vt:lpstr>
      <vt:lpstr>PowerPoint-Präsentation</vt:lpstr>
      <vt:lpstr>End of example</vt:lpstr>
      <vt:lpstr>Dataset analysis</vt:lpstr>
      <vt:lpstr>PowerPoint-Präsentation</vt:lpstr>
      <vt:lpstr>PowerPoint-Präsentation</vt:lpstr>
      <vt:lpstr>PowerPoint-Präsentation</vt:lpstr>
      <vt:lpstr>PowerPoint-Präsentation</vt:lpstr>
      <vt:lpstr>Merge</vt:lpstr>
      <vt:lpstr>PowerPoint-Präsentation</vt:lpstr>
      <vt:lpstr>PowerPoint-Präsentation</vt:lpstr>
      <vt:lpstr>PowerPoint-Präsentation</vt:lpstr>
      <vt:lpstr>Query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Steinleitner</dc:creator>
  <cp:lastModifiedBy>Martin Steinleitner</cp:lastModifiedBy>
  <cp:revision>81</cp:revision>
  <dcterms:created xsi:type="dcterms:W3CDTF">2016-06-29T16:59:15Z</dcterms:created>
  <dcterms:modified xsi:type="dcterms:W3CDTF">2016-07-01T22:29:01Z</dcterms:modified>
</cp:coreProperties>
</file>