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6" r:id="rId10"/>
    <p:sldId id="264" r:id="rId11"/>
    <p:sldId id="267" r:id="rId12"/>
    <p:sldId id="265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35A7-E0B0-4C62-A687-DC427099697B}" type="datetimeFigureOut">
              <a:rPr lang="hu-HU" smtClean="0"/>
              <a:pPr/>
              <a:t>2018.01.13.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868A-BF9D-4690-89B4-61CD85CB03C4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C868A-BF9D-4690-89B4-61CD85CB03C4}" type="slidenum">
              <a:rPr lang="hu-HU" smtClean="0"/>
              <a:pPr/>
              <a:t>8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DE75-89FD-47D4-96B5-7D53BD2E92D4}" type="datetimeFigureOut">
              <a:rPr lang="hu-HU" smtClean="0"/>
              <a:pPr/>
              <a:t>2018.01.13.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hyperlink" Target="https://developer.yahoo.com/weather/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.wikipedia.org/wiki/Magyarorsz%C3%A1g_v%C3%A1rosai" TargetMode="External"/><Relationship Id="rId5" Type="http://schemas.openxmlformats.org/officeDocument/2006/relationships/hyperlink" Target="https://www.youtube.com/watch?v=FkT1kwtYSFU" TargetMode="External"/><Relationship Id="rId4" Type="http://schemas.openxmlformats.org/officeDocument/2006/relationships/hyperlink" Target="https://developer.android.com/reference/android/hardware/Senso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OLLECTOR\Desktop\Android APP\VClouds Weather Icons\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7556" y="3500438"/>
            <a:ext cx="4896444" cy="3357562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42910" y="1285860"/>
            <a:ext cx="7772400" cy="1470025"/>
          </a:xfrm>
        </p:spPr>
        <p:txBody>
          <a:bodyPr>
            <a:normAutofit/>
          </a:bodyPr>
          <a:lstStyle/>
          <a:p>
            <a:r>
              <a:rPr lang="hu-HU" sz="8800" b="1" dirty="0" err="1" smtClean="0">
                <a:latin typeface="Times New Roman" pitchFamily="18" charset="0"/>
                <a:cs typeface="Times New Roman" pitchFamily="18" charset="0"/>
              </a:rPr>
              <a:t>Weather</a:t>
            </a:r>
            <a:r>
              <a:rPr lang="hu-HU" sz="8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8800" b="1" dirty="0" err="1" smtClean="0">
                <a:latin typeface="Times New Roman" pitchFamily="18" charset="0"/>
                <a:cs typeface="Times New Roman" pitchFamily="18" charset="0"/>
              </a:rPr>
              <a:t>App</a:t>
            </a:r>
            <a:endParaRPr lang="hu-HU" sz="8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hu-H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Készítette: </a:t>
            </a:r>
            <a:r>
              <a:rPr lang="hu-HU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Gani</a:t>
            </a:r>
            <a:r>
              <a:rPr lang="hu-H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Norbert</a:t>
            </a:r>
          </a:p>
          <a:p>
            <a:pPr algn="l"/>
            <a:r>
              <a:rPr lang="hu-HU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Neptun</a:t>
            </a:r>
            <a:r>
              <a:rPr lang="hu-H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EX9ITX</a:t>
            </a:r>
          </a:p>
          <a:p>
            <a:pPr algn="l"/>
            <a:r>
              <a:rPr lang="hu-H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Dátum: </a:t>
            </a:r>
            <a:r>
              <a:rPr lang="hu-H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2017.12.20</a:t>
            </a:r>
            <a:endParaRPr lang="hu-HU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Képtalálat a következőre: „yahoo logo”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14290"/>
            <a:ext cx="1428760" cy="11474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71472" y="1"/>
            <a:ext cx="7772400" cy="714356"/>
          </a:xfrm>
        </p:spPr>
        <p:txBody>
          <a:bodyPr>
            <a:normAutofit fontScale="90000"/>
          </a:bodyPr>
          <a:lstStyle/>
          <a:p>
            <a:r>
              <a:rPr lang="hu-HU" b="1" dirty="0" smtClean="0">
                <a:latin typeface="Times New Roman" pitchFamily="18" charset="0"/>
                <a:cs typeface="Times New Roman" pitchFamily="18" charset="0"/>
              </a:rPr>
              <a:t>UML ábra</a:t>
            </a:r>
            <a:endParaRPr lang="hu-H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COLLECTOR\Desktop\Android_APP\Forrásfájlok\U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8" y="928670"/>
            <a:ext cx="9525000" cy="5200650"/>
          </a:xfrm>
          <a:prstGeom prst="rect">
            <a:avLst/>
          </a:prstGeom>
          <a:noFill/>
        </p:spPr>
      </p:pic>
      <p:pic>
        <p:nvPicPr>
          <p:cNvPr id="6147" name="Picture 3" descr="C:\Users\COLLECTOR\Desktop\Android APP\VClouds Weather Icons\3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1500" y="0"/>
            <a:ext cx="1722466" cy="1181120"/>
          </a:xfrm>
          <a:prstGeom prst="rect">
            <a:avLst/>
          </a:prstGeom>
          <a:noFill/>
        </p:spPr>
      </p:pic>
      <p:pic>
        <p:nvPicPr>
          <p:cNvPr id="6148" name="Picture 4" descr="C:\Users\COLLECTOR\Desktop\Android APP\VClouds Weather Icons\3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3429000"/>
            <a:ext cx="1643074" cy="1126679"/>
          </a:xfrm>
          <a:prstGeom prst="rect">
            <a:avLst/>
          </a:prstGeom>
          <a:noFill/>
        </p:spPr>
      </p:pic>
      <p:pic>
        <p:nvPicPr>
          <p:cNvPr id="6149" name="Picture 5" descr="C:\Users\COLLECTOR\Desktop\Android APP\VClouds Weather Icons\1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5334000"/>
            <a:ext cx="22225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hu-HU" b="1" dirty="0" smtClean="0">
                <a:latin typeface="Times New Roman" pitchFamily="18" charset="0"/>
                <a:cs typeface="Times New Roman" pitchFamily="18" charset="0"/>
              </a:rPr>
              <a:t>Fejlesztési lehetőségek</a:t>
            </a:r>
            <a:endParaRPr lang="hu-H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Lokalizáció GPS szenzor segítségével.</a:t>
            </a:r>
          </a:p>
          <a:p>
            <a:r>
              <a:rPr lang="hu-HU" dirty="0" smtClean="0"/>
              <a:t>A hét napjainak időjárásának előre jelzése.</a:t>
            </a:r>
          </a:p>
          <a:p>
            <a:r>
              <a:rPr lang="hu-HU" dirty="0" smtClean="0"/>
              <a:t>További beépített szenzorok használata pl.:</a:t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Gyroscope</a:t>
            </a:r>
            <a:r>
              <a:rPr lang="hu-HU" dirty="0" smtClean="0"/>
              <a:t> segítségével iránytű</a:t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Light</a:t>
            </a:r>
            <a:r>
              <a:rPr lang="hu-HU" dirty="0" smtClean="0"/>
              <a:t> </a:t>
            </a:r>
            <a:r>
              <a:rPr lang="hu-HU" dirty="0" err="1" smtClean="0"/>
              <a:t>senzor</a:t>
            </a:r>
            <a:r>
              <a:rPr lang="hu-HU" dirty="0" smtClean="0"/>
              <a:t> segítségével a fényerő mérése</a:t>
            </a:r>
            <a:br>
              <a:rPr lang="hu-HU" dirty="0" smtClean="0"/>
            </a:br>
            <a:r>
              <a:rPr lang="hu-HU" dirty="0" smtClean="0"/>
              <a:t>- Belső hőmérővel az aktuális hőmérséklet</a:t>
            </a:r>
          </a:p>
          <a:p>
            <a:r>
              <a:rPr lang="hu-HU" dirty="0" smtClean="0"/>
              <a:t>Többnyelvűsítés.</a:t>
            </a:r>
            <a:endParaRPr lang="hu-HU" dirty="0" smtClean="0"/>
          </a:p>
        </p:txBody>
      </p:sp>
      <p:pic>
        <p:nvPicPr>
          <p:cNvPr id="26626" name="Picture 2" descr="C:\Users\COLLECTOR\Desktop\Android APP\VClouds Weather Icons\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1335" y="4286256"/>
            <a:ext cx="3472665" cy="2381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Képtalála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657739"/>
            <a:ext cx="2357422" cy="2200261"/>
          </a:xfrm>
          <a:prstGeom prst="rect">
            <a:avLst/>
          </a:prstGeom>
          <a:noFill/>
        </p:spPr>
      </p:pic>
      <p:pic>
        <p:nvPicPr>
          <p:cNvPr id="7171" name="Picture 3" descr="C:\Users\COLLECTOR\Desktop\Android APP\VClouds Weather Icons\2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52" y="-142900"/>
            <a:ext cx="3286148" cy="2253359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869947"/>
          </a:xfrm>
        </p:spPr>
        <p:txBody>
          <a:bodyPr/>
          <a:lstStyle/>
          <a:p>
            <a:r>
              <a:rPr lang="hu-HU" b="1" dirty="0" smtClean="0">
                <a:latin typeface="Times New Roman" pitchFamily="18" charset="0"/>
                <a:cs typeface="Times New Roman" pitchFamily="18" charset="0"/>
              </a:rPr>
              <a:t>Forrásfájlok:</a:t>
            </a:r>
            <a:endParaRPr lang="hu-H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57290" y="1071546"/>
            <a:ext cx="6400800" cy="2143140"/>
          </a:xfrm>
        </p:spPr>
        <p:txBody>
          <a:bodyPr>
            <a:normAutofit lnSpcReduction="10000"/>
          </a:bodyPr>
          <a:lstStyle/>
          <a:p>
            <a:r>
              <a:rPr lang="hu-HU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hlinkClick r:id="rId4"/>
              </a:rPr>
              <a:t>https://developer.android.com/reference/android/hardware/Sensor.html</a:t>
            </a:r>
            <a:endParaRPr lang="hu-HU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hu-HU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hlinkClick r:id="rId5"/>
              </a:rPr>
              <a:t>https://www.youtube.com/watch?v=FkT1kwtYSFU</a:t>
            </a:r>
            <a:endParaRPr lang="hu-HU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hu-HU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hlinkClick r:id="rId6"/>
              </a:rPr>
              <a:t>https://hu.wikipedia.org/wiki/Magyarorsz%C3%A1g_v%C3%A1rosai</a:t>
            </a:r>
            <a:endParaRPr lang="hu-HU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hu-HU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hlinkClick r:id="rId7"/>
              </a:rPr>
              <a:t>https://developer.yahoo.com/weather/</a:t>
            </a:r>
            <a:endParaRPr lang="hu-HU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hu-HU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hlinkClick r:id="rId7"/>
              </a:rPr>
              <a:t>https://vclouds.deviantart.com/art/VClouds-Weather-Icons-179152045</a:t>
            </a:r>
          </a:p>
          <a:p>
            <a:r>
              <a:rPr lang="hu-HU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hlinkClick r:id="rId7"/>
              </a:rPr>
              <a:t>http://pdafanclub.hu/9-szenzor-a-samsung-galaxy-s4-ben-de-melyik-mire-szolgal/</a:t>
            </a:r>
          </a:p>
          <a:p>
            <a:r>
              <a:rPr lang="hu-HU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hlinkClick r:id="rId7"/>
              </a:rPr>
              <a:t>http://users.nik.uni-obuda.hu/malk/android/ea_2011_tavasz/08_-_Szenzorok.pdf</a:t>
            </a:r>
            <a:endParaRPr lang="hu-HU" sz="1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  <a:hlinkClick r:id="rId7"/>
            </a:endParaRP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642910" y="3071810"/>
            <a:ext cx="7772400" cy="86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Fejlesztői környezet:</a:t>
            </a:r>
            <a:endParaRPr kumimoji="0" lang="hu-HU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Alcím 2"/>
          <p:cNvSpPr txBox="1">
            <a:spLocks/>
          </p:cNvSpPr>
          <p:nvPr/>
        </p:nvSpPr>
        <p:spPr>
          <a:xfrm>
            <a:off x="1500166" y="400050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Android</a:t>
            </a:r>
            <a:r>
              <a:rPr kumimoji="0" lang="hu-HU" sz="2400" b="0" i="0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hu-HU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Studio</a:t>
            </a:r>
            <a:endParaRPr kumimoji="0" lang="hu-HU" sz="2400" b="0" i="0" u="none" strike="noStrike" kern="1200" cap="none" spc="0" normalizeH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2400" baseline="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Android</a:t>
            </a:r>
            <a:r>
              <a:rPr lang="hu-HU" sz="2400" baseline="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Verziószám:</a:t>
            </a:r>
            <a:r>
              <a:rPr lang="hu-HU" sz="2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4.0 </a:t>
            </a:r>
            <a:r>
              <a:rPr lang="hu-HU" sz="24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Ice</a:t>
            </a:r>
            <a:r>
              <a:rPr lang="hu-HU" sz="2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hu-HU" sz="24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Cream</a:t>
            </a:r>
            <a:r>
              <a:rPr lang="hu-HU" sz="2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hu-HU" sz="24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Sandwich</a:t>
            </a:r>
            <a:endParaRPr lang="hu-HU" sz="24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Op. Rendszer: Windows 7 </a:t>
            </a:r>
            <a:r>
              <a:rPr kumimoji="0" lang="hu-H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Ultimate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26" name="Picture 2" descr="Képtalálat a következőre: „yahoo logo”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86710" y="5643578"/>
            <a:ext cx="1071538" cy="860579"/>
          </a:xfrm>
          <a:prstGeom prst="rect">
            <a:avLst/>
          </a:prstGeom>
          <a:noFill/>
        </p:spPr>
      </p:pic>
      <p:pic>
        <p:nvPicPr>
          <p:cNvPr id="1028" name="Picture 4" descr="Képtalálat a következőre: „yahoo logo”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214290"/>
            <a:ext cx="857256" cy="688484"/>
          </a:xfrm>
          <a:prstGeom prst="rect">
            <a:avLst/>
          </a:prstGeom>
          <a:noFill/>
        </p:spPr>
      </p:pic>
      <p:sp>
        <p:nvSpPr>
          <p:cNvPr id="10" name="Szövegdoboz 9"/>
          <p:cNvSpPr txBox="1"/>
          <p:nvPr/>
        </p:nvSpPr>
        <p:spPr>
          <a:xfrm>
            <a:off x="3786182" y="628652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latin typeface="Arial Black" pitchFamily="34" charset="0"/>
              </a:rPr>
              <a:t>2017.12.20</a:t>
            </a:r>
            <a:endParaRPr lang="hu-HU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OLLECTOR\Desktop\Android_APP\Forrásfájlok\Screenshot_2018-01-12-21-36-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85860"/>
            <a:ext cx="2357454" cy="4191030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285860"/>
            <a:ext cx="3977319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470025"/>
          </a:xfrm>
        </p:spPr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Program rövid bemutatása:</a:t>
            </a:r>
            <a:endParaRPr lang="hu-H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28794" y="1643050"/>
            <a:ext cx="5429288" cy="3638560"/>
          </a:xfrm>
        </p:spPr>
        <p:txBody>
          <a:bodyPr>
            <a:normAutofit/>
          </a:bodyPr>
          <a:lstStyle/>
          <a:p>
            <a:pPr algn="just"/>
            <a:r>
              <a:rPr lang="hu-H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Ezzel az Applikációval az ország különböző régióinak az aktuális időjárását lehet megtekinteni, valamint a készülék által mért aktuális páratartalmat, és légnyomást.</a:t>
            </a:r>
            <a:endParaRPr lang="hu-HU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COLLECTOR\Desktop\Android APP\VClouds Weather Icons\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3918837"/>
            <a:ext cx="4286280" cy="2939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470025"/>
          </a:xfrm>
        </p:spPr>
        <p:txBody>
          <a:bodyPr/>
          <a:lstStyle/>
          <a:p>
            <a:r>
              <a:rPr lang="hu-HU" b="1" dirty="0" smtClean="0">
                <a:latin typeface="Times New Roman" pitchFamily="18" charset="0"/>
                <a:cs typeface="Times New Roman" pitchFamily="18" charset="0"/>
              </a:rPr>
              <a:t>Grafikus felület (GUI)</a:t>
            </a:r>
            <a:endParaRPr lang="hu-H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143504" y="1285860"/>
            <a:ext cx="3186090" cy="5214974"/>
          </a:xfrm>
        </p:spPr>
        <p:txBody>
          <a:bodyPr>
            <a:normAutofit/>
          </a:bodyPr>
          <a:lstStyle/>
          <a:p>
            <a:pPr algn="l">
              <a:spcAft>
                <a:spcPts val="1200"/>
              </a:spcAft>
            </a:pPr>
            <a:r>
              <a:rPr lang="hu-HU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Kép az adott térség időjárásáról.</a:t>
            </a:r>
          </a:p>
          <a:p>
            <a:pPr algn="l">
              <a:spcAft>
                <a:spcPts val="1200"/>
              </a:spcAft>
            </a:pPr>
            <a:r>
              <a:rPr lang="hu-HU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Aktuális Hőfok.</a:t>
            </a:r>
          </a:p>
          <a:p>
            <a:pPr algn="l">
              <a:spcAft>
                <a:spcPts val="1200"/>
              </a:spcAft>
            </a:pPr>
            <a:r>
              <a:rPr lang="hu-HU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Időjárás jellemzése.</a:t>
            </a:r>
          </a:p>
          <a:p>
            <a:pPr algn="l">
              <a:spcAft>
                <a:spcPts val="1200"/>
              </a:spcAft>
            </a:pPr>
            <a:r>
              <a:rPr lang="hu-HU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Helység neve.</a:t>
            </a:r>
          </a:p>
          <a:p>
            <a:pPr algn="l">
              <a:spcAft>
                <a:spcPts val="1200"/>
              </a:spcAft>
            </a:pPr>
            <a:r>
              <a:rPr lang="hu-HU" sz="18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Páratartalom*.</a:t>
            </a:r>
          </a:p>
          <a:p>
            <a:pPr algn="l">
              <a:spcAft>
                <a:spcPts val="1200"/>
              </a:spcAft>
            </a:pPr>
            <a:r>
              <a:rPr lang="hu-HU" sz="1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Légnyomás *.</a:t>
            </a:r>
          </a:p>
          <a:p>
            <a:pPr algn="l">
              <a:spcAft>
                <a:spcPts val="1200"/>
              </a:spcAft>
            </a:pPr>
            <a:r>
              <a:rPr lang="hu-HU" sz="1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Helység választása legördülő menüből.</a:t>
            </a:r>
          </a:p>
          <a:p>
            <a:pPr algn="l">
              <a:spcAft>
                <a:spcPts val="1200"/>
              </a:spcAft>
            </a:pPr>
            <a:r>
              <a:rPr lang="hu-HU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Motor logója.</a:t>
            </a:r>
          </a:p>
          <a:p>
            <a:pPr algn="l">
              <a:spcAft>
                <a:spcPts val="1200"/>
              </a:spcAft>
            </a:pPr>
            <a:r>
              <a:rPr lang="hu-HU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*: telefon saját szenzorja által mért értékek.</a:t>
            </a:r>
          </a:p>
        </p:txBody>
      </p:sp>
      <p:pic>
        <p:nvPicPr>
          <p:cNvPr id="2050" name="Picture 2" descr="C:\Users\COLLECTOR\Desktop\Android_APP\Forrásfájlok\Screenshot_2018-01-12-21-36-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357298"/>
            <a:ext cx="2714644" cy="4826032"/>
          </a:xfrm>
          <a:prstGeom prst="rect">
            <a:avLst/>
          </a:prstGeom>
          <a:noFill/>
        </p:spPr>
      </p:pic>
      <p:cxnSp>
        <p:nvCxnSpPr>
          <p:cNvPr id="6" name="Egyenes összekötő nyíllal 5"/>
          <p:cNvCxnSpPr/>
          <p:nvPr/>
        </p:nvCxnSpPr>
        <p:spPr>
          <a:xfrm rot="10800000" flipV="1">
            <a:off x="2714612" y="1714488"/>
            <a:ext cx="2428892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 rot="10800000" flipV="1">
            <a:off x="2500298" y="2285992"/>
            <a:ext cx="2571768" cy="7858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rot="10800000" flipV="1">
            <a:off x="2357422" y="2643182"/>
            <a:ext cx="2643206" cy="64294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 rot="10800000" flipV="1">
            <a:off x="2928926" y="3214686"/>
            <a:ext cx="2143140" cy="35719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rot="10800000" flipV="1">
            <a:off x="2643174" y="3643314"/>
            <a:ext cx="2500330" cy="142876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 rot="10800000">
            <a:off x="2714612" y="3929066"/>
            <a:ext cx="2357454" cy="2143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/>
          <p:nvPr/>
        </p:nvCxnSpPr>
        <p:spPr>
          <a:xfrm rot="10800000">
            <a:off x="2214546" y="4143380"/>
            <a:ext cx="2857520" cy="571504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/>
          <p:nvPr/>
        </p:nvCxnSpPr>
        <p:spPr>
          <a:xfrm rot="10800000" flipV="1">
            <a:off x="2571736" y="5357826"/>
            <a:ext cx="2571768" cy="64294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COLLECTOR\Desktop\Android APP\VClouds Weather Icons\4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1500" y="1500174"/>
            <a:ext cx="22225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429256" y="1357298"/>
            <a:ext cx="2928958" cy="4714908"/>
          </a:xfrm>
        </p:spPr>
        <p:txBody>
          <a:bodyPr>
            <a:normAutofit/>
          </a:bodyPr>
          <a:lstStyle/>
          <a:p>
            <a:r>
              <a:rPr lang="hu-HU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Legördülő menü ahol a települések választhatók ki.</a:t>
            </a:r>
          </a:p>
          <a:p>
            <a:r>
              <a:rPr lang="hu-HU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ABC sorrendben kilistázva.</a:t>
            </a:r>
            <a:endParaRPr lang="hu-H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714348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Grafikus felület (GUI)</a:t>
            </a:r>
            <a:endParaRPr kumimoji="0" lang="hu-HU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074" name="Picture 2" descr="C:\Users\COLLECTOR\Desktop\Android_APP\Forrásfájlok\Screenshot_2018-01-12-21-36-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285860"/>
            <a:ext cx="2857520" cy="5080035"/>
          </a:xfrm>
          <a:prstGeom prst="rect">
            <a:avLst/>
          </a:prstGeom>
          <a:noFill/>
        </p:spPr>
      </p:pic>
      <p:pic>
        <p:nvPicPr>
          <p:cNvPr id="3075" name="Picture 3" descr="C:\Users\COLLECTOR\Desktop\Android APP\VClouds Weather Icons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643314"/>
            <a:ext cx="4201928" cy="2881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OLLECTOR\Desktop\Android_APP\Forrásfájlok\Screenshot_2018-01-12-21-36-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928802"/>
            <a:ext cx="1928826" cy="3429024"/>
          </a:xfrm>
          <a:prstGeom prst="rect">
            <a:avLst/>
          </a:prstGeom>
          <a:noFill/>
        </p:spPr>
      </p:pic>
      <p:sp>
        <p:nvSpPr>
          <p:cNvPr id="5" name="Cím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470025"/>
          </a:xfrm>
        </p:spPr>
        <p:txBody>
          <a:bodyPr/>
          <a:lstStyle/>
          <a:p>
            <a:r>
              <a:rPr lang="hu-HU" b="1" dirty="0" smtClean="0">
                <a:latin typeface="Times New Roman" pitchFamily="18" charset="0"/>
                <a:cs typeface="Times New Roman" pitchFamily="18" charset="0"/>
              </a:rPr>
              <a:t>Grafikus felület (GUI)</a:t>
            </a:r>
            <a:endParaRPr lang="hu-H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C:\Users\COLLECTOR\Desktop\Android_APP\Forrásfájlok\Screenshot_2018-01-12-21-36-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1928802"/>
            <a:ext cx="1969010" cy="3500462"/>
          </a:xfrm>
          <a:prstGeom prst="rect">
            <a:avLst/>
          </a:prstGeom>
          <a:noFill/>
        </p:spPr>
      </p:pic>
      <p:pic>
        <p:nvPicPr>
          <p:cNvPr id="4100" name="Picture 4" descr="C:\Users\COLLECTOR\Desktop\Android_APP\Forrásfájlok\Screenshot_2018-01-12-21-36-0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74" y="1928802"/>
            <a:ext cx="2000264" cy="3556024"/>
          </a:xfrm>
          <a:prstGeom prst="rect">
            <a:avLst/>
          </a:prstGeom>
          <a:noFill/>
        </p:spPr>
      </p:pic>
      <p:pic>
        <p:nvPicPr>
          <p:cNvPr id="2" name="Picture 2" descr="C:\Users\COLLECTOR\Desktop\Android APP\VClouds Weather Icons\4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1500" y="0"/>
            <a:ext cx="22225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85786" y="214290"/>
            <a:ext cx="7772400" cy="1470025"/>
          </a:xfrm>
        </p:spPr>
        <p:txBody>
          <a:bodyPr/>
          <a:lstStyle/>
          <a:p>
            <a:r>
              <a:rPr lang="hu-HU" b="1" dirty="0" smtClean="0">
                <a:latin typeface="Times New Roman" pitchFamily="18" charset="0"/>
                <a:cs typeface="Times New Roman" pitchFamily="18" charset="0"/>
              </a:rPr>
              <a:t>A program osztályai</a:t>
            </a:r>
            <a:endParaRPr lang="hu-H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286248" y="1571612"/>
            <a:ext cx="4429156" cy="4857784"/>
          </a:xfrm>
        </p:spPr>
        <p:txBody>
          <a:bodyPr>
            <a:normAutofit lnSpcReduction="10000"/>
          </a:bodyPr>
          <a:lstStyle/>
          <a:p>
            <a:pPr algn="just"/>
            <a:r>
              <a:rPr lang="hu-HU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Data:  </a:t>
            </a:r>
            <a:r>
              <a:rPr lang="hu-H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az ebben található alosztályok  mind a program segédosztályai, melyek az adatfeldolgozásban segítenek.</a:t>
            </a:r>
          </a:p>
          <a:p>
            <a:pPr algn="just"/>
            <a:endParaRPr lang="hu-HU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hu-HU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Service: </a:t>
            </a:r>
            <a:r>
              <a:rPr lang="hu-H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ebben az osztályban történik meg a kommunikáció a </a:t>
            </a:r>
            <a:r>
              <a:rPr lang="hu-HU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YAHOO</a:t>
            </a:r>
            <a:r>
              <a:rPr lang="hu-H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serverével mely az adatok beküldése után az adatok  lekérését végzi el.</a:t>
            </a:r>
          </a:p>
          <a:p>
            <a:pPr algn="just"/>
            <a:endParaRPr lang="hu-HU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hu-HU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hu-HU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Weather</a:t>
            </a:r>
            <a:r>
              <a:rPr lang="hu-HU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hu-HU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</a:t>
            </a:r>
            <a:r>
              <a:rPr lang="hu-HU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hu-HU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hu-H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kezdeti induláskor lefutó algoritmusokat paraméterezi be, illetve ez a program magja is.</a:t>
            </a:r>
            <a:endParaRPr lang="hu-H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85992"/>
            <a:ext cx="363143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C:\Users\COLLECTOR\Desktop\Android APP\VClouds Weather Icons\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071546"/>
            <a:ext cx="2893864" cy="1984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OLLECTOR\Desktop\Android APP\VClouds Weather Icons\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85850" y="5500702"/>
            <a:ext cx="2222500" cy="1524000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57224" y="0"/>
            <a:ext cx="7772400" cy="785818"/>
          </a:xfrm>
        </p:spPr>
        <p:txBody>
          <a:bodyPr/>
          <a:lstStyle/>
          <a:p>
            <a:r>
              <a:rPr lang="hu-HU" b="1" dirty="0" err="1" smtClean="0">
                <a:latin typeface="Times New Roman" pitchFamily="18" charset="0"/>
                <a:cs typeface="Times New Roman" pitchFamily="18" charset="0"/>
              </a:rPr>
              <a:t>YahooWeatherService</a:t>
            </a:r>
            <a:endParaRPr lang="hu-H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71472" y="4000504"/>
            <a:ext cx="8072494" cy="260985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hu-HU" dirty="0" smtClean="0">
                <a:solidFill>
                  <a:schemeClr val="tx1"/>
                </a:solidFill>
              </a:rPr>
              <a:t>Eben az osztályban ezek a metódusok a háttérszálon indítják el a lekérdezést, mert az </a:t>
            </a:r>
            <a:r>
              <a:rPr lang="hu-HU" dirty="0" err="1" smtClean="0">
                <a:solidFill>
                  <a:srgbClr val="92D050"/>
                </a:solidFill>
              </a:rPr>
              <a:t>android</a:t>
            </a:r>
            <a:r>
              <a:rPr lang="hu-HU" dirty="0" smtClean="0">
                <a:solidFill>
                  <a:schemeClr val="tx1"/>
                </a:solidFill>
              </a:rPr>
              <a:t> keretrendszere nem engedi a fő szálon a hálózat kezelését.</a:t>
            </a:r>
          </a:p>
          <a:p>
            <a:pPr algn="just"/>
            <a:r>
              <a:rPr lang="hu-HU" dirty="0" smtClean="0">
                <a:solidFill>
                  <a:schemeClr val="tx1"/>
                </a:solidFill>
              </a:rPr>
              <a:t>Valamint ezek a metódusok hívják meg a </a:t>
            </a:r>
            <a:r>
              <a:rPr lang="hu-HU" dirty="0" err="1" smtClean="0">
                <a:solidFill>
                  <a:srgbClr val="7030A0"/>
                </a:solidFill>
              </a:rPr>
              <a:t>Yahoo</a:t>
            </a:r>
            <a:r>
              <a:rPr lang="hu-HU" dirty="0" err="1" smtClean="0">
                <a:solidFill>
                  <a:schemeClr val="tx1"/>
                </a:solidFill>
              </a:rPr>
              <a:t>nak</a:t>
            </a:r>
            <a:r>
              <a:rPr lang="hu-HU" dirty="0" smtClean="0">
                <a:solidFill>
                  <a:schemeClr val="tx1"/>
                </a:solidFill>
              </a:rPr>
              <a:t> az időjárás lekérdező programját, valamint, ez kérdezi le a </a:t>
            </a:r>
            <a:r>
              <a:rPr lang="hu-HU" dirty="0" err="1" smtClean="0">
                <a:solidFill>
                  <a:srgbClr val="7030A0"/>
                </a:solidFill>
              </a:rPr>
              <a:t>Yahoo</a:t>
            </a:r>
            <a:r>
              <a:rPr lang="hu-HU" dirty="0" err="1" smtClean="0">
                <a:solidFill>
                  <a:schemeClr val="tx1"/>
                </a:solidFill>
              </a:rPr>
              <a:t>tól</a:t>
            </a:r>
            <a:r>
              <a:rPr lang="hu-HU" dirty="0" smtClean="0">
                <a:solidFill>
                  <a:schemeClr val="tx1"/>
                </a:solidFill>
              </a:rPr>
              <a:t> az adatokat is, és </a:t>
            </a:r>
            <a:r>
              <a:rPr lang="hu-HU" dirty="0" err="1" smtClean="0">
                <a:solidFill>
                  <a:schemeClr val="tx1"/>
                </a:solidFill>
              </a:rPr>
              <a:t>Json</a:t>
            </a:r>
            <a:r>
              <a:rPr lang="hu-HU" dirty="0" smtClean="0">
                <a:solidFill>
                  <a:schemeClr val="tx1"/>
                </a:solidFill>
              </a:rPr>
              <a:t> be kapja vissza őket és ezeket az adatokat dolgozza fel a program.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785794"/>
            <a:ext cx="5957312" cy="307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785794"/>
            <a:ext cx="187757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COLLECTOR\Desktop\Android APP\VClouds Weather Icons\3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571480"/>
            <a:ext cx="22225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OLLECTOR\Desktop\Android APP\VClouds Weather Icons\2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1227" y="5357826"/>
            <a:ext cx="2535041" cy="1738314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00034" y="1"/>
            <a:ext cx="7772400" cy="785794"/>
          </a:xfrm>
        </p:spPr>
        <p:txBody>
          <a:bodyPr/>
          <a:lstStyle/>
          <a:p>
            <a:r>
              <a:rPr lang="hu-HU" b="1" dirty="0" err="1" smtClean="0">
                <a:latin typeface="Times New Roman" pitchFamily="18" charset="0"/>
                <a:cs typeface="Times New Roman" pitchFamily="18" charset="0"/>
              </a:rPr>
              <a:t>Weather</a:t>
            </a:r>
            <a:r>
              <a:rPr lang="hu-HU" b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hu-HU" b="1" dirty="0" err="1" smtClean="0">
                <a:latin typeface="Times New Roman" pitchFamily="18" charset="0"/>
                <a:cs typeface="Times New Roman" pitchFamily="18" charset="0"/>
              </a:rPr>
              <a:t>App</a:t>
            </a:r>
            <a:endParaRPr lang="hu-H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00034" y="3643314"/>
            <a:ext cx="8143932" cy="2928934"/>
          </a:xfrm>
        </p:spPr>
        <p:txBody>
          <a:bodyPr>
            <a:normAutofit/>
          </a:bodyPr>
          <a:lstStyle/>
          <a:p>
            <a:pPr algn="just"/>
            <a:r>
              <a:rPr lang="hu-HU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Ez az osztály a program magja.</a:t>
            </a:r>
          </a:p>
          <a:p>
            <a:pPr algn="just"/>
            <a:r>
              <a:rPr lang="hu-HU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Itt vannak pozícionálva a </a:t>
            </a:r>
            <a:r>
              <a:rPr lang="hu-HU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GUI-n</a:t>
            </a:r>
            <a:r>
              <a:rPr lang="hu-HU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látható elemek.</a:t>
            </a:r>
          </a:p>
          <a:p>
            <a:pPr algn="just"/>
            <a:r>
              <a:rPr lang="hu-HU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Itt van deklarálva a program indításakor lefutó algoritmus, mely a kezdeti paramétereket állítja be (                            ).</a:t>
            </a:r>
          </a:p>
          <a:p>
            <a:pPr algn="just"/>
            <a:r>
              <a:rPr lang="hu-HU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Itt foglal helyet a legördülő menü melyből kiválaszthatjuk az adott régiót, választáskor itt hívódik meg a térség Hőmérsékleti adatai.</a:t>
            </a:r>
            <a:endParaRPr lang="hu-H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857232"/>
            <a:ext cx="4929222" cy="2749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857233"/>
            <a:ext cx="2500330" cy="2727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2198" y="5000636"/>
            <a:ext cx="2165438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C:\Users\COLLECTOR\Desktop\Android APP\VClouds Weather Icons\18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00430" y="1928802"/>
            <a:ext cx="1493237" cy="10239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857256"/>
          </a:xfrm>
        </p:spPr>
        <p:txBody>
          <a:bodyPr/>
          <a:lstStyle/>
          <a:p>
            <a:r>
              <a:rPr lang="hu-HU" b="1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hu-H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b="1" dirty="0" err="1" smtClean="0">
                <a:latin typeface="Times New Roman" pitchFamily="18" charset="0"/>
                <a:cs typeface="Times New Roman" pitchFamily="18" charset="0"/>
              </a:rPr>
              <a:t>Sensors</a:t>
            </a:r>
            <a:endParaRPr lang="hu-H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000496" y="2786058"/>
            <a:ext cx="4686304" cy="3840171"/>
          </a:xfrm>
        </p:spPr>
        <p:txBody>
          <a:bodyPr>
            <a:normAutofit/>
          </a:bodyPr>
          <a:lstStyle/>
          <a:p>
            <a:r>
              <a:rPr lang="hu-HU" sz="1800" dirty="0" smtClean="0">
                <a:latin typeface="Arial" pitchFamily="34" charset="0"/>
                <a:cs typeface="Arial" pitchFamily="34" charset="0"/>
              </a:rPr>
              <a:t>Szenzorok melyeket a program használ (Samsungon tesztelve):</a:t>
            </a:r>
          </a:p>
          <a:p>
            <a:r>
              <a:rPr lang="hu-HU" sz="1800" u="sng" dirty="0" err="1" smtClean="0">
                <a:latin typeface="Arial" pitchFamily="34" charset="0"/>
                <a:cs typeface="Arial" pitchFamily="34" charset="0"/>
              </a:rPr>
              <a:t>Barometer</a:t>
            </a:r>
            <a:r>
              <a:rPr lang="hu-HU" sz="1800" u="sng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hu-HU" sz="1800" u="sng" dirty="0" err="1" smtClean="0">
                <a:latin typeface="Arial" pitchFamily="34" charset="0"/>
                <a:cs typeface="Arial" pitchFamily="34" charset="0"/>
              </a:rPr>
              <a:t>Pressure</a:t>
            </a:r>
            <a:r>
              <a:rPr lang="hu-HU" sz="1800" dirty="0" smtClean="0">
                <a:latin typeface="Arial" pitchFamily="34" charset="0"/>
                <a:cs typeface="Arial" pitchFamily="34" charset="0"/>
              </a:rPr>
              <a:t>: érzékeli a légnyomás változását (S Health: </a:t>
            </a:r>
            <a:r>
              <a:rPr lang="hu-HU" sz="1800" dirty="0" err="1" smtClean="0">
                <a:latin typeface="Arial" pitchFamily="34" charset="0"/>
                <a:cs typeface="Arial" pitchFamily="34" charset="0"/>
              </a:rPr>
              <a:t>Walking</a:t>
            </a:r>
            <a:r>
              <a:rPr lang="hu-HU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u-HU" sz="1800" dirty="0" err="1" smtClean="0">
                <a:latin typeface="Arial" pitchFamily="34" charset="0"/>
                <a:cs typeface="Arial" pitchFamily="34" charset="0"/>
              </a:rPr>
              <a:t>Mate</a:t>
            </a:r>
            <a:r>
              <a:rPr lang="hu-HU" sz="1800" dirty="0" smtClean="0">
                <a:latin typeface="Arial" pitchFamily="34" charset="0"/>
                <a:cs typeface="Arial" pitchFamily="34" charset="0"/>
              </a:rPr>
              <a:t>),légnyomás alapján magasságot is.</a:t>
            </a:r>
          </a:p>
          <a:p>
            <a:r>
              <a:rPr lang="hu-HU" sz="1800" u="sng" dirty="0" err="1" smtClean="0">
                <a:latin typeface="Arial" pitchFamily="34" charset="0"/>
                <a:cs typeface="Arial" pitchFamily="34" charset="0"/>
              </a:rPr>
              <a:t>Temperature</a:t>
            </a:r>
            <a:r>
              <a:rPr lang="hu-HU" sz="1800" u="sng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hu-HU" sz="1800" u="sng" dirty="0" err="1" smtClean="0">
                <a:latin typeface="Arial" pitchFamily="34" charset="0"/>
                <a:cs typeface="Arial" pitchFamily="34" charset="0"/>
              </a:rPr>
              <a:t>Humidity</a:t>
            </a:r>
            <a:r>
              <a:rPr lang="hu-HU" sz="1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u-HU" sz="1800" u="sng" dirty="0" err="1" smtClean="0">
                <a:latin typeface="Arial" pitchFamily="34" charset="0"/>
                <a:cs typeface="Arial" pitchFamily="34" charset="0"/>
              </a:rPr>
              <a:t>Sensor</a:t>
            </a:r>
            <a:r>
              <a:rPr lang="hu-HU" sz="1800" u="sng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hu-HU" sz="1800" dirty="0" smtClean="0">
                <a:latin typeface="Arial" pitchFamily="34" charset="0"/>
                <a:cs typeface="Arial" pitchFamily="34" charset="0"/>
              </a:rPr>
              <a:t>hőmérséklet és páratartalom érzékelő (S Health: </a:t>
            </a:r>
            <a:r>
              <a:rPr lang="hu-HU" sz="1800" dirty="0" err="1" smtClean="0">
                <a:latin typeface="Arial" pitchFamily="34" charset="0"/>
                <a:cs typeface="Arial" pitchFamily="34" charset="0"/>
              </a:rPr>
              <a:t>Comfort</a:t>
            </a:r>
            <a:r>
              <a:rPr lang="hu-HU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u-HU" sz="1800" dirty="0" err="1" smtClean="0">
                <a:latin typeface="Arial" pitchFamily="34" charset="0"/>
                <a:cs typeface="Arial" pitchFamily="34" charset="0"/>
              </a:rPr>
              <a:t>Level</a:t>
            </a:r>
            <a:r>
              <a:rPr lang="hu-HU" sz="1800" dirty="0" smtClean="0">
                <a:latin typeface="Arial" pitchFamily="34" charset="0"/>
                <a:cs typeface="Arial" pitchFamily="34" charset="0"/>
              </a:rPr>
              <a:t>) Nem mindegyik készülékben, de 1 </a:t>
            </a:r>
            <a:r>
              <a:rPr lang="hu-HU" sz="1800" dirty="0" err="1" smtClean="0">
                <a:latin typeface="Arial" pitchFamily="34" charset="0"/>
                <a:cs typeface="Arial" pitchFamily="34" charset="0"/>
              </a:rPr>
              <a:t>hőszenzor</a:t>
            </a:r>
            <a:r>
              <a:rPr lang="hu-HU" sz="1800" dirty="0" smtClean="0">
                <a:latin typeface="Arial" pitchFamily="34" charset="0"/>
                <a:cs typeface="Arial" pitchFamily="34" charset="0"/>
              </a:rPr>
              <a:t> az akkumulátornál mindig szokott lenni.</a:t>
            </a:r>
          </a:p>
          <a:p>
            <a:r>
              <a:rPr lang="hu-HU" sz="1800" dirty="0" smtClean="0">
                <a:latin typeface="Arial" pitchFamily="34" charset="0"/>
                <a:cs typeface="Arial" pitchFamily="34" charset="0"/>
              </a:rPr>
              <a:t>Ezeknek a szenzoroknak a gyűjtő neve: </a:t>
            </a:r>
            <a:r>
              <a:rPr lang="hu-HU" sz="1800" u="sng" dirty="0" smtClean="0">
                <a:latin typeface="Arial" pitchFamily="34" charset="0"/>
                <a:cs typeface="Arial" pitchFamily="34" charset="0"/>
              </a:rPr>
              <a:t>Passzív </a:t>
            </a:r>
            <a:r>
              <a:rPr lang="hu-HU" sz="1800" dirty="0" smtClean="0">
                <a:latin typeface="Arial" pitchFamily="34" charset="0"/>
                <a:cs typeface="Arial" pitchFamily="34" charset="0"/>
              </a:rPr>
              <a:t>szenzor.</a:t>
            </a:r>
          </a:p>
          <a:p>
            <a:endParaRPr lang="hu-HU" sz="1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4"/>
            <a:ext cx="79152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 descr="Képtalálat a következőre: „android sensors”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9" y="2571745"/>
            <a:ext cx="3320912" cy="4057644"/>
          </a:xfrm>
          <a:prstGeom prst="rect">
            <a:avLst/>
          </a:prstGeom>
          <a:noFill/>
        </p:spPr>
      </p:pic>
      <p:pic>
        <p:nvPicPr>
          <p:cNvPr id="30725" name="Picture 5" descr="C:\Users\COLLECTOR\Desktop\Android APP\VClouds Weather Icons\2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1000108"/>
            <a:ext cx="2571768" cy="17634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418</Words>
  <PresentationFormat>Diavetítés a képernyőre (4:3 oldalarány)</PresentationFormat>
  <Paragraphs>59</Paragraphs>
  <Slides>12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Office-téma</vt:lpstr>
      <vt:lpstr>Weather App</vt:lpstr>
      <vt:lpstr>Program rövid bemutatása:</vt:lpstr>
      <vt:lpstr>Grafikus felület (GUI)</vt:lpstr>
      <vt:lpstr>4. dia</vt:lpstr>
      <vt:lpstr>Grafikus felület (GUI)</vt:lpstr>
      <vt:lpstr>A program osztályai</vt:lpstr>
      <vt:lpstr>YahooWeatherService</vt:lpstr>
      <vt:lpstr>Weather_App</vt:lpstr>
      <vt:lpstr>Android Sensors</vt:lpstr>
      <vt:lpstr>UML ábra</vt:lpstr>
      <vt:lpstr>Fejlesztési lehetőségek</vt:lpstr>
      <vt:lpstr>Forrásfájlok: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</dc:title>
  <dc:creator>COLLECTOR</dc:creator>
  <cp:lastModifiedBy>COLLECTOR</cp:lastModifiedBy>
  <cp:revision>28</cp:revision>
  <dcterms:created xsi:type="dcterms:W3CDTF">2018-01-12T21:30:31Z</dcterms:created>
  <dcterms:modified xsi:type="dcterms:W3CDTF">2018-01-13T05:58:58Z</dcterms:modified>
</cp:coreProperties>
</file>