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2514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2018.01.15.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2018.01.15.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2018.01.15.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2018.01.15.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2018.01.15.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2018.01.15.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2018.01.15.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2018.01.15.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2018.01.15.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2018.01.15.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2018.01.15.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DE75-89FD-47D4-96B5-7D53BD2E92D4}" type="datetimeFigureOut">
              <a:rPr lang="hu-HU" smtClean="0"/>
              <a:pPr/>
              <a:t>2018.01.15.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57224" y="714356"/>
            <a:ext cx="7772400" cy="3500462"/>
          </a:xfrm>
        </p:spPr>
        <p:txBody>
          <a:bodyPr>
            <a:normAutofit fontScale="90000"/>
          </a:bodyPr>
          <a:lstStyle/>
          <a:p>
            <a:r>
              <a:rPr lang="hu-HU" b="1" dirty="0" smtClean="0"/>
              <a:t>Alkalmazásfejlesztés technológia.</a:t>
            </a:r>
            <a:br>
              <a:rPr lang="hu-HU" b="1" dirty="0" smtClean="0"/>
            </a:br>
            <a:r>
              <a:rPr lang="hu-HU" b="1" dirty="0" smtClean="0"/>
              <a:t>Elosztott alkalmazások.</a:t>
            </a:r>
            <a:br>
              <a:rPr lang="hu-HU" b="1" dirty="0" smtClean="0"/>
            </a:b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>Beadandó feladat:</a:t>
            </a:r>
            <a:br>
              <a:rPr lang="hu-HU" b="1" dirty="0" smtClean="0"/>
            </a:br>
            <a:r>
              <a:rPr lang="hu-HU" b="1" dirty="0" smtClean="0"/>
              <a:t>Autókölcsönző program.</a:t>
            </a:r>
            <a:br>
              <a:rPr lang="hu-HU" b="1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57290" y="4714884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Készítette:</a:t>
            </a:r>
            <a:r>
              <a:rPr lang="hu-HU" i="1" dirty="0" smtClean="0"/>
              <a:t> </a:t>
            </a:r>
            <a:r>
              <a:rPr lang="hu-HU" i="1" dirty="0" err="1" smtClean="0"/>
              <a:t>Gani</a:t>
            </a:r>
            <a:r>
              <a:rPr lang="hu-HU" i="1" dirty="0" smtClean="0"/>
              <a:t> Norbert, Szebeni Zsolt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Netpun-azonosító:</a:t>
            </a:r>
            <a:r>
              <a:rPr lang="hu-HU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i="1" dirty="0" smtClean="0"/>
              <a:t>EX9ITX, VULJ37</a:t>
            </a:r>
            <a:br>
              <a:rPr lang="hu-HU" i="1" dirty="0" smtClean="0"/>
            </a:br>
            <a:r>
              <a:rPr lang="hu-HU" b="1" i="1" dirty="0" smtClean="0"/>
              <a:t> 2017. május 29.</a:t>
            </a:r>
            <a:endParaRPr lang="hu-HU" b="1" dirty="0" smtClean="0"/>
          </a:p>
          <a:p>
            <a:endParaRPr lang="hu-HU" dirty="0"/>
          </a:p>
        </p:txBody>
      </p:sp>
      <p:pic>
        <p:nvPicPr>
          <p:cNvPr id="1028" name="Picture 4" descr="Képtalálat a következőre: „gdf logo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5857892"/>
            <a:ext cx="1714685" cy="849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14348" y="1785926"/>
            <a:ext cx="7215206" cy="1752600"/>
          </a:xfrm>
        </p:spPr>
        <p:txBody>
          <a:bodyPr>
            <a:normAutofit/>
          </a:bodyPr>
          <a:lstStyle/>
          <a:p>
            <a:r>
              <a:rPr lang="hu-H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Új kölcsönzés létrehozása, lezárt kölcsönzések listázása, autó szervizbe küldése, kölcsönzés lezárása és kölcsönzések listázása autó/partner alapján.</a:t>
            </a:r>
          </a:p>
          <a:p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642918"/>
            <a:ext cx="2715524" cy="100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785786" y="257174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kumimoji="0" lang="hu-HU" sz="13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iegészítő funkciók</a:t>
            </a:r>
            <a:endParaRPr kumimoji="0" lang="hu-HU" sz="13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00034" y="35716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3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L</a:t>
            </a:r>
            <a:r>
              <a:rPr kumimoji="0" lang="hu-HU" sz="1300" b="1" i="0" u="none" strike="noStrike" cap="none" normalizeH="0" baseline="0" dirty="0" err="1" smtClean="0" bmk="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ending</a:t>
            </a:r>
            <a:r>
              <a:rPr kumimoji="0" lang="hu-HU" sz="13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osztály funkciói</a:t>
            </a:r>
            <a:endParaRPr kumimoji="0" lang="hu-HU" sz="13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Kép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857496"/>
            <a:ext cx="1214528" cy="1457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lcím 2"/>
          <p:cNvSpPr txBox="1">
            <a:spLocks/>
          </p:cNvSpPr>
          <p:nvPr/>
        </p:nvSpPr>
        <p:spPr>
          <a:xfrm>
            <a:off x="857224" y="4286256"/>
            <a:ext cx="721520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hu-H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Fájl fülecske alatt lehet az ablakok között váltani, vagy kilépni.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Kép 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4643446"/>
            <a:ext cx="1760505" cy="81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lcím 2"/>
          <p:cNvSpPr txBox="1">
            <a:spLocks/>
          </p:cNvSpPr>
          <p:nvPr/>
        </p:nvSpPr>
        <p:spPr>
          <a:xfrm>
            <a:off x="1000100" y="5429264"/>
            <a:ext cx="721520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hu-HU" sz="1400" dirty="0" smtClean="0"/>
              <a:t>Segítség -&gt; fül alatt megtalálható a program készítőinek neve.</a:t>
            </a:r>
            <a:endParaRPr kumimoji="0" lang="hu-HU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4" descr="Képtalálat a következőre: „gdf logo”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44" y="5857892"/>
            <a:ext cx="1714685" cy="849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hu-HU" b="1" u="sng" dirty="0" smtClean="0"/>
              <a:t>Program fejlesztésének lehetőségei: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dirty="0" smtClean="0"/>
              <a:t> 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71472" y="928670"/>
            <a:ext cx="8286808" cy="4786346"/>
          </a:xfrm>
        </p:spPr>
        <p:txBody>
          <a:bodyPr>
            <a:noAutofit/>
          </a:bodyPr>
          <a:lstStyle/>
          <a:p>
            <a:pPr marL="914400" indent="-914400" algn="l">
              <a:buFont typeface="Arial" pitchFamily="34" charset="0"/>
              <a:buAutoNum type="arabicPeriod"/>
            </a:pPr>
            <a:r>
              <a:rPr lang="hu-HU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Gépjárművek </a:t>
            </a: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adatainak bővítése (Alvázszám, Motorszám, Motor lökettérfogat, E-matrica, Üzemanyag fajtája, sebességváltó fajtája, km-óra állás ).</a:t>
            </a:r>
          </a:p>
          <a:p>
            <a:pPr marL="914400" indent="-914400" algn="l">
              <a:buFont typeface="Arial" pitchFamily="34" charset="0"/>
              <a:buAutoNum type="arabicPeriod"/>
            </a:pPr>
            <a:endParaRPr lang="hu-HU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14400" indent="-914400" algn="l">
              <a:buFont typeface="Arial" pitchFamily="34" charset="0"/>
              <a:buAutoNum type="arabicPeriod"/>
            </a:pP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Új opciók (Több dolgozó különböző hozzáférési jogokkal, jelszó utólagos mosósítása, részletesebb pénzügyi nyilvántartás).</a:t>
            </a:r>
          </a:p>
          <a:p>
            <a:pPr marL="914400" indent="-914400" algn="l">
              <a:buFont typeface="Arial" pitchFamily="34" charset="0"/>
              <a:buAutoNum type="arabicPeriod"/>
            </a:pPr>
            <a:endParaRPr lang="hu-HU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14400" indent="-914400" algn="l">
              <a:buFont typeface="Arial" pitchFamily="34" charset="0"/>
              <a:buAutoNum type="arabicPeriod"/>
            </a:pP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Platformosítás (</a:t>
            </a:r>
            <a:r>
              <a:rPr lang="hu-H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Androidos</a:t>
            </a: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felület készítése, IOS felület készítése, Windows mobilfelület készítése).</a:t>
            </a:r>
          </a:p>
          <a:p>
            <a:pPr marL="914400" indent="-914400" algn="l">
              <a:buFont typeface="Arial" pitchFamily="34" charset="0"/>
              <a:buAutoNum type="arabicPeriod"/>
            </a:pPr>
            <a:endParaRPr lang="hu-HU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14400" indent="-914400" algn="l">
              <a:buFont typeface="Arial" pitchFamily="34" charset="0"/>
              <a:buAutoNum type="arabicPeriod"/>
            </a:pP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Felhő alapú bármikor elérhető adatbázis tárolás.</a:t>
            </a:r>
          </a:p>
          <a:p>
            <a:pPr marL="914400" indent="-914400" algn="l">
              <a:buFont typeface="Arial" pitchFamily="34" charset="0"/>
              <a:buAutoNum type="arabicPeriod"/>
            </a:pPr>
            <a:endParaRPr lang="hu-HU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14400" indent="-914400" algn="l">
              <a:buFont typeface="Arial" pitchFamily="34" charset="0"/>
              <a:buAutoNum type="arabicPeriod"/>
            </a:pP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GUI fejlesztése.</a:t>
            </a:r>
          </a:p>
          <a:p>
            <a:pPr marL="914400" indent="-914400" algn="l">
              <a:buFont typeface="Arial" pitchFamily="34" charset="0"/>
              <a:buAutoNum type="arabicPeriod"/>
            </a:pPr>
            <a:endParaRPr lang="hu-HU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1" descr="C:\Users\COLLECTOR\Desktop\cucc\ima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3802" y="5765134"/>
            <a:ext cx="1500198" cy="10928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14414" y="142852"/>
            <a:ext cx="6743720" cy="814392"/>
          </a:xfrm>
        </p:spPr>
        <p:txBody>
          <a:bodyPr>
            <a:normAutofit fontScale="90000"/>
          </a:bodyPr>
          <a:lstStyle/>
          <a:p>
            <a:r>
              <a:rPr lang="hu-HU" b="1" u="sng" dirty="0" smtClean="0"/>
              <a:t>.II. Elosztott alkalmazások: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85720" y="714356"/>
            <a:ext cx="3214678" cy="114300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hu-HU" sz="1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Felhasználói leírás: </a:t>
            </a:r>
          </a:p>
          <a:p>
            <a:pPr algn="l"/>
            <a:endParaRPr lang="hu-HU" sz="1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hu-H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Bejelentkezés</a:t>
            </a:r>
          </a:p>
          <a:p>
            <a:pPr algn="l"/>
            <a:r>
              <a:rPr lang="hu-HU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Egyszerű bejelentkezés van biztosítva.</a:t>
            </a:r>
          </a:p>
          <a:p>
            <a:pPr lvl="0" algn="l"/>
            <a:r>
              <a:rPr lang="hu-HU" sz="12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(Jelen esetben a Felhasználónév és a Jelszó: </a:t>
            </a:r>
            <a:r>
              <a:rPr lang="hu-HU" sz="1200" dirty="0" err="1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admin</a:t>
            </a:r>
            <a:r>
              <a:rPr lang="hu-HU" sz="12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hu-HU" sz="1200" dirty="0" err="1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admin</a:t>
            </a:r>
            <a:r>
              <a:rPr lang="hu-HU" sz="12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endParaRPr lang="hu-HU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hu-HU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786314" y="1285860"/>
            <a:ext cx="4357686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Belépés után megjelenik három gomb, amelyekkel kiválaszthatjuk, hogy melyik adatokat szeretnénk most nézni (Új ügyfél létrehozása és törlése, Ügyfél módosítása, </a:t>
            </a:r>
            <a:r>
              <a:rPr kumimoji="0" lang="hu-H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info</a:t>
            </a:r>
            <a:r>
              <a:rPr kumimoji="0" lang="hu-H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endParaRPr kumimoji="0" 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42844" y="3929066"/>
            <a:ext cx="35719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2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Ú</a:t>
            </a:r>
            <a:r>
              <a:rPr kumimoji="0" lang="hu-HU" sz="12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 </a:t>
            </a:r>
            <a:r>
              <a:rPr kumimoji="0" lang="hu-HU" sz="12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ü</a:t>
            </a:r>
            <a:r>
              <a:rPr kumimoji="0" lang="hu-HU" sz="12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gyf</a:t>
            </a:r>
            <a:r>
              <a:rPr kumimoji="0" lang="hu-HU" sz="12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hu-HU" sz="12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 l</a:t>
            </a:r>
            <a:r>
              <a:rPr kumimoji="0" lang="hu-HU" sz="12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hu-HU" sz="12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trehoz</a:t>
            </a:r>
            <a:r>
              <a:rPr kumimoji="0" lang="hu-HU" sz="12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á</a:t>
            </a:r>
            <a:r>
              <a:rPr kumimoji="0" lang="hu-HU" sz="12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sa, </a:t>
            </a:r>
            <a:r>
              <a:rPr kumimoji="0" lang="hu-HU" sz="12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hu-HU" sz="12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 t</a:t>
            </a:r>
            <a:r>
              <a:rPr kumimoji="0" lang="hu-HU" sz="12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ö</a:t>
            </a:r>
            <a:r>
              <a:rPr kumimoji="0" lang="hu-HU" sz="12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rl</a:t>
            </a:r>
            <a:r>
              <a:rPr kumimoji="0" lang="hu-HU" sz="12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hu-HU" sz="12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se:</a:t>
            </a:r>
            <a:endParaRPr kumimoji="0" 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14282" y="6143644"/>
            <a:ext cx="3500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Ebben a menüpontban hozhatunk létre új ügyfeleket, illetve törölhetjük őket.</a:t>
            </a:r>
            <a:endParaRPr kumimoji="0" 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5715008" y="3857628"/>
            <a:ext cx="2014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u="sng" dirty="0" smtClean="0"/>
              <a:t>Ügyfél módosítása:</a:t>
            </a:r>
            <a:endParaRPr lang="hu-HU" dirty="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357818" y="6357958"/>
            <a:ext cx="40005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Ebben a menüpontban módosíthatóak az ügyfelek.</a:t>
            </a:r>
            <a:endParaRPr kumimoji="0" 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34861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928803"/>
            <a:ext cx="285750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214818"/>
            <a:ext cx="259488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4286256"/>
            <a:ext cx="2214578" cy="202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Szövegdoboz 14"/>
          <p:cNvSpPr txBox="1"/>
          <p:nvPr/>
        </p:nvSpPr>
        <p:spPr>
          <a:xfrm>
            <a:off x="4857752" y="714356"/>
            <a:ext cx="16834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A program JSP –t használ.</a:t>
            </a:r>
            <a:endParaRPr lang="hu-HU" sz="11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hu-HU" b="1" u="sng" dirty="0" smtClean="0"/>
              <a:t>Program fejlesztésének lehetőségei:</a:t>
            </a:r>
            <a:r>
              <a:rPr lang="hu-HU" b="1" dirty="0" smtClean="0"/>
              <a:t/>
            </a:r>
            <a:br>
              <a:rPr lang="hu-HU" b="1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00100" y="1285860"/>
            <a:ext cx="7215238" cy="4352940"/>
          </a:xfrm>
        </p:spPr>
        <p:txBody>
          <a:bodyPr>
            <a:normAutofit fontScale="85000" lnSpcReduction="10000"/>
          </a:bodyPr>
          <a:lstStyle/>
          <a:p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Gépjárművek adatait is fel lehessen vinni és azt is lehessen módosítani mint az alap programban.</a:t>
            </a:r>
          </a:p>
          <a:p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Új opciók (Több dolgozó különböző hozzáférési jogokkal, jelszó utólagos mosósítása).</a:t>
            </a:r>
          </a:p>
          <a:p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 Platformosítás (</a:t>
            </a:r>
            <a:r>
              <a:rPr lang="hu-H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Androidos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felület készítése, IOS felület készítése, Windows mobilfelület készítése).</a:t>
            </a:r>
          </a:p>
          <a:p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4. Felhő alapú bármikor elérhető adatbázis tárolás.</a:t>
            </a:r>
          </a:p>
          <a:p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5. GUI fejlesztése.</a:t>
            </a:r>
          </a:p>
          <a:p>
            <a:endParaRPr lang="hu-HU" dirty="0"/>
          </a:p>
        </p:txBody>
      </p:sp>
      <p:pic>
        <p:nvPicPr>
          <p:cNvPr id="4" name="Picture 1" descr="C:\Users\COLLECTOR\Desktop\cucc\ima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3802" y="5765134"/>
            <a:ext cx="1500198" cy="1092866"/>
          </a:xfrm>
          <a:prstGeom prst="rect">
            <a:avLst/>
          </a:prstGeom>
          <a:noFill/>
        </p:spPr>
      </p:pic>
      <p:pic>
        <p:nvPicPr>
          <p:cNvPr id="5" name="Picture 4" descr="Képtalálat a következőre: „gdf logo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937073"/>
            <a:ext cx="1714685" cy="849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158" y="42860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hu-HU" b="1" dirty="0" smtClean="0"/>
              <a:t>Fejlesztői környezet:</a:t>
            </a:r>
          </a:p>
          <a:p>
            <a:r>
              <a:rPr lang="hu-HU" dirty="0" err="1" smtClean="0"/>
              <a:t>NetBeans</a:t>
            </a:r>
            <a:r>
              <a:rPr lang="hu-HU" dirty="0" smtClean="0"/>
              <a:t> 8.2 (Java)</a:t>
            </a:r>
          </a:p>
          <a:p>
            <a:endParaRPr lang="hu-HU" dirty="0" smtClean="0"/>
          </a:p>
          <a:p>
            <a:pPr>
              <a:buNone/>
            </a:pPr>
            <a:r>
              <a:rPr lang="hu-HU" b="1" dirty="0" smtClean="0"/>
              <a:t>Ajánlott operációsrendszerek:</a:t>
            </a:r>
          </a:p>
          <a:p>
            <a:r>
              <a:rPr lang="hu-HU" dirty="0" smtClean="0"/>
              <a:t>Windows 7/8/8.1/10</a:t>
            </a:r>
          </a:p>
          <a:p>
            <a:pPr>
              <a:buNone/>
            </a:pPr>
            <a:endParaRPr lang="hu-HU" dirty="0"/>
          </a:p>
        </p:txBody>
      </p:sp>
      <p:pic>
        <p:nvPicPr>
          <p:cNvPr id="4" name="Kép 3" descr="Képtalálat a következőre: „java logo”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500438"/>
            <a:ext cx="5070264" cy="25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Képtalálat a következőre: „gdf logo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857892"/>
            <a:ext cx="1714685" cy="849513"/>
          </a:xfrm>
          <a:prstGeom prst="rect">
            <a:avLst/>
          </a:prstGeom>
          <a:noFill/>
        </p:spPr>
      </p:pic>
      <p:pic>
        <p:nvPicPr>
          <p:cNvPr id="7" name="Picture 1" descr="C:\Users\COLLECTOR\Desktop\cucc\ima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3802" y="5765134"/>
            <a:ext cx="1500198" cy="10928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57224" y="71414"/>
            <a:ext cx="7858180" cy="1214446"/>
          </a:xfrm>
        </p:spPr>
        <p:txBody>
          <a:bodyPr>
            <a:noAutofit/>
          </a:bodyPr>
          <a:lstStyle/>
          <a:p>
            <a:r>
              <a:rPr lang="hu-HU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.I. Alkalmazásfejlesztés technológia</a:t>
            </a:r>
            <a:r>
              <a:rPr lang="hu-H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hu-HU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hu-HU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lcím 2"/>
          <p:cNvSpPr>
            <a:spLocks noGrp="1"/>
          </p:cNvSpPr>
          <p:nvPr>
            <p:ph type="subTitle" idx="1"/>
          </p:nvPr>
        </p:nvSpPr>
        <p:spPr>
          <a:xfrm>
            <a:off x="1428728" y="1071546"/>
            <a:ext cx="6400800" cy="4286280"/>
          </a:xfrm>
        </p:spPr>
        <p:txBody>
          <a:bodyPr>
            <a:noAutofit/>
          </a:bodyPr>
          <a:lstStyle/>
          <a:p>
            <a:pPr algn="l"/>
            <a:r>
              <a:rPr lang="hu-HU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hu-HU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hu-HU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Előszó:</a:t>
            </a:r>
          </a:p>
          <a:p>
            <a:pPr algn="l"/>
            <a:r>
              <a:rPr lang="hu-HU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hu-HU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hu-HU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Célközönség:</a:t>
            </a:r>
            <a:r>
              <a:rPr lang="hu-HU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hu-HU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hu-H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Az autókölcsönző cég alkalmazottainak készült. </a:t>
            </a:r>
          </a:p>
          <a:p>
            <a:pPr algn="l"/>
            <a:r>
              <a:rPr lang="hu-H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hu-H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hu-HU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Bevezetés:</a:t>
            </a:r>
            <a:r>
              <a:rPr lang="hu-HU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hu-HU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hu-HU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Szoftver célja:</a:t>
            </a:r>
            <a:r>
              <a:rPr lang="hu-HU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hu-HU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hu-H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Az autókölcsönző cég alkalmazottainak a munkájának könnyítése, hogy jobban, és egyszerűbben tujának ügyeket intézni.  </a:t>
            </a:r>
          </a:p>
          <a:p>
            <a:pPr algn="l"/>
            <a:endParaRPr lang="hu-HU" sz="1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hu-HU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Szoftver előnyei:</a:t>
            </a:r>
            <a:r>
              <a:rPr lang="hu-HU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hu-HU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hu-H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Ez a szoftver igazán megkönnyíti az alkalmazott dolgát. Nem kell minden jármű adatait, bérbeadását, partnerek adatait, autóknak a szervizzel kapcsolatos dolgait különböző papírokon vezetni. Egyrészt annak több lenne a hibalehetősége, másrészt nehézzé teszi egy konkrét gépjármű megtalálását. Ez a szoftver pár gombnyomással máris kilistáz minden egyes dolgot, ami kell. Jelszóval védett, hogy aki nem illetékes az ne tudjon autót bérbe adni. </a:t>
            </a:r>
            <a:br>
              <a:rPr lang="hu-H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hu-H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193" name="Picture 1" descr="C:\Users\COLLECTOR\Desktop\cucc\ima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5556992"/>
            <a:ext cx="1785918" cy="1301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71472" y="428604"/>
            <a:ext cx="8215370" cy="2928958"/>
          </a:xfrm>
        </p:spPr>
        <p:txBody>
          <a:bodyPr>
            <a:normAutofit fontScale="55000" lnSpcReduction="20000"/>
          </a:bodyPr>
          <a:lstStyle/>
          <a:p>
            <a:r>
              <a:rPr lang="hu-HU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Követelmények felhasználói leírása:</a:t>
            </a:r>
          </a:p>
          <a:p>
            <a:endParaRPr lang="hu-HU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 szoftvert bármelyik alkalmazott kezelheti, ha rendelkezik a belépéshez szükséges jelszóval.</a:t>
            </a:r>
          </a:p>
          <a:p>
            <a:pPr lvl="0"/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Kiválaszthatja, melyik partner melyik gépjárművet kölcsönözheti ki. </a:t>
            </a:r>
          </a:p>
          <a:p>
            <a:pPr lvl="0"/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Kilistázhatja, melyik gépjárműveket lehet kikölcsönözni. </a:t>
            </a:r>
          </a:p>
          <a:p>
            <a:pPr lvl="0"/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Új partnereket vehet fel vagy törölhet. </a:t>
            </a:r>
          </a:p>
          <a:p>
            <a:pPr lvl="0"/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Kölcsönzést zárhat le.</a:t>
            </a:r>
          </a:p>
          <a:p>
            <a:pPr lvl="0"/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hu-HU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Felhasználói esetek:</a:t>
            </a:r>
            <a:endParaRPr lang="hu-HU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hu-HU" dirty="0"/>
          </a:p>
        </p:txBody>
      </p:sp>
      <p:pic>
        <p:nvPicPr>
          <p:cNvPr id="4" name="Kép 3" descr="nomnoml (3)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286124"/>
            <a:ext cx="857256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Képtalálat a következőre: „gdf logo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857892"/>
            <a:ext cx="1714685" cy="849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43042" y="214290"/>
            <a:ext cx="5815026" cy="655633"/>
          </a:xfrm>
        </p:spPr>
        <p:txBody>
          <a:bodyPr>
            <a:normAutofit fontScale="90000"/>
          </a:bodyPr>
          <a:lstStyle/>
          <a:p>
            <a:r>
              <a:rPr lang="hu-HU" b="1" u="sng" dirty="0" smtClean="0"/>
              <a:t>Rendszer modellek:</a:t>
            </a:r>
            <a:r>
              <a:rPr lang="hu-HU" b="1" dirty="0" smtClean="0"/>
              <a:t/>
            </a:r>
            <a:br>
              <a:rPr lang="hu-HU" b="1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714356"/>
            <a:ext cx="4286248" cy="4000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Fő képernyő:</a:t>
            </a:r>
          </a:p>
          <a:p>
            <a:pPr algn="l"/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71546"/>
            <a:ext cx="3643305" cy="257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lcím 2"/>
          <p:cNvSpPr txBox="1">
            <a:spLocks/>
          </p:cNvSpPr>
          <p:nvPr/>
        </p:nvSpPr>
        <p:spPr>
          <a:xfrm>
            <a:off x="4857752" y="714356"/>
            <a:ext cx="5929354" cy="400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hu-HU" sz="2400" b="1" dirty="0" smtClean="0"/>
              <a:t>Jelszavas bejelentkezés: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Kép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071546"/>
            <a:ext cx="357186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lcím 2"/>
          <p:cNvSpPr txBox="1">
            <a:spLocks/>
          </p:cNvSpPr>
          <p:nvPr/>
        </p:nvSpPr>
        <p:spPr>
          <a:xfrm>
            <a:off x="0" y="3714752"/>
            <a:ext cx="4429124" cy="400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hu-HU" sz="2400" b="1" dirty="0" smtClean="0"/>
              <a:t>Üdvözlő képernyő:</a:t>
            </a:r>
            <a:endParaRPr kumimoji="0" lang="hu-HU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Alcím 2"/>
          <p:cNvSpPr txBox="1">
            <a:spLocks/>
          </p:cNvSpPr>
          <p:nvPr/>
        </p:nvSpPr>
        <p:spPr>
          <a:xfrm>
            <a:off x="4857752" y="3786190"/>
            <a:ext cx="5929354" cy="400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hu-HU" sz="2400" b="1" dirty="0" smtClean="0"/>
              <a:t>Osztály példa</a:t>
            </a:r>
            <a:r>
              <a:rPr lang="hu-HU" sz="3200" dirty="0">
                <a:solidFill>
                  <a:schemeClr val="tx1">
                    <a:tint val="75000"/>
                  </a:schemeClr>
                </a:solidFill>
              </a:rPr>
              <a:t>:</a:t>
            </a:r>
            <a:endParaRPr lang="hu-HU" sz="2400" b="1" dirty="0" smtClean="0"/>
          </a:p>
        </p:txBody>
      </p:sp>
      <p:pic>
        <p:nvPicPr>
          <p:cNvPr id="10" name="Kép 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4143380"/>
            <a:ext cx="357186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Kép 10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4143380"/>
            <a:ext cx="371477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0166" y="0"/>
            <a:ext cx="5957902" cy="671516"/>
          </a:xfrm>
        </p:spPr>
        <p:txBody>
          <a:bodyPr>
            <a:normAutofit fontScale="90000"/>
          </a:bodyPr>
          <a:lstStyle/>
          <a:p>
            <a:r>
              <a:rPr lang="hu-HU" b="1" u="sng" dirty="0" smtClean="0"/>
              <a:t>Osztályok terve: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2844" y="785794"/>
            <a:ext cx="4357686" cy="628652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hu-HU" sz="37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Cars</a:t>
            </a:r>
            <a:r>
              <a:rPr lang="hu-HU" sz="37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osztály:</a:t>
            </a:r>
          </a:p>
          <a:p>
            <a:pPr algn="l"/>
            <a:r>
              <a:rPr lang="hu-HU" sz="37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getLicensePlateNumber</a:t>
            </a:r>
            <a:r>
              <a:rPr lang="hu-HU" sz="3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 </a:t>
            </a:r>
          </a:p>
          <a:p>
            <a:pPr algn="l"/>
            <a:r>
              <a:rPr lang="hu-HU" sz="3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jármű rendszámának lekérése, három számjegyből és három karakterből áll. </a:t>
            </a:r>
          </a:p>
          <a:p>
            <a:pPr algn="l"/>
            <a:r>
              <a:rPr lang="hu-HU" sz="37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getProduct</a:t>
            </a:r>
            <a:r>
              <a:rPr lang="hu-HU" sz="3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algn="l"/>
            <a:r>
              <a:rPr lang="hu-HU" sz="3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jármű gyártmányának lekérése. </a:t>
            </a:r>
          </a:p>
          <a:p>
            <a:pPr algn="l"/>
            <a:r>
              <a:rPr lang="hu-HU" sz="37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getType</a:t>
            </a:r>
            <a:r>
              <a:rPr lang="hu-HU" sz="3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algn="l"/>
            <a:r>
              <a:rPr lang="hu-HU" sz="3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jármű típusának lekérése.</a:t>
            </a:r>
          </a:p>
          <a:p>
            <a:pPr algn="l"/>
            <a:r>
              <a:rPr lang="hu-HU" sz="37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getAgeGroup</a:t>
            </a:r>
            <a:r>
              <a:rPr lang="hu-HU" sz="3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algn="l"/>
            <a:r>
              <a:rPr lang="hu-HU" sz="3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jármű korának lekérdezése. </a:t>
            </a:r>
          </a:p>
          <a:p>
            <a:pPr algn="l"/>
            <a:r>
              <a:rPr lang="hu-HU" sz="37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getCarRental</a:t>
            </a:r>
            <a:r>
              <a:rPr lang="hu-HU" sz="3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algn="l"/>
            <a:r>
              <a:rPr lang="hu-HU" sz="3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napi bérleti díj</a:t>
            </a:r>
          </a:p>
          <a:p>
            <a:pPr algn="l"/>
            <a:r>
              <a:rPr lang="hu-HU" sz="37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getService</a:t>
            </a:r>
            <a:r>
              <a:rPr lang="hu-HU" sz="3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algn="l"/>
            <a:r>
              <a:rPr lang="hu-HU" sz="3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Legutolsó szerviz dátumának lekérése. </a:t>
            </a:r>
          </a:p>
          <a:p>
            <a:pPr algn="l"/>
            <a:endParaRPr lang="hu-HU" sz="37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hu-HU" sz="37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Customer</a:t>
            </a:r>
            <a:r>
              <a:rPr lang="hu-HU" sz="37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osztály:</a:t>
            </a:r>
          </a:p>
          <a:p>
            <a:pPr algn="l"/>
            <a:r>
              <a:rPr lang="hu-HU" sz="37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getName</a:t>
            </a:r>
            <a:r>
              <a:rPr lang="hu-HU" sz="3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algn="l"/>
            <a:r>
              <a:rPr lang="hu-HU" sz="3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Az ügyfél nevének lekérdezése. </a:t>
            </a:r>
          </a:p>
          <a:p>
            <a:pPr algn="l"/>
            <a:r>
              <a:rPr lang="hu-HU" sz="37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getAddress</a:t>
            </a:r>
            <a:r>
              <a:rPr lang="hu-HU" sz="3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algn="l"/>
            <a:r>
              <a:rPr lang="hu-HU" sz="3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Az ügyfél pontos címének lekérdezése.</a:t>
            </a:r>
          </a:p>
          <a:p>
            <a:pPr algn="l"/>
            <a:r>
              <a:rPr lang="hu-HU" sz="37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getPhoneNumber</a:t>
            </a:r>
            <a:r>
              <a:rPr lang="hu-HU" sz="3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algn="l"/>
            <a:r>
              <a:rPr lang="hu-HU" sz="3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Az ügyfél telefonszámának lekérése.</a:t>
            </a:r>
          </a:p>
          <a:p>
            <a:pPr algn="l"/>
            <a:r>
              <a:rPr lang="hu-HU" sz="37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getCarLending</a:t>
            </a:r>
            <a:r>
              <a:rPr lang="hu-HU" sz="3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algn="l"/>
            <a:r>
              <a:rPr lang="hu-HU" sz="3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Az ügyfélnek van-e most kiadva autó.</a:t>
            </a:r>
          </a:p>
          <a:p>
            <a:pPr algn="l"/>
            <a:endParaRPr lang="hu-HU" sz="37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hu-HU" sz="37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Lending</a:t>
            </a:r>
            <a:r>
              <a:rPr lang="hu-HU" sz="37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osztály:</a:t>
            </a:r>
          </a:p>
          <a:p>
            <a:pPr algn="l"/>
            <a:r>
              <a:rPr lang="hu-HU" sz="37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getCustomer</a:t>
            </a:r>
            <a:r>
              <a:rPr lang="hu-HU" sz="3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algn="l"/>
            <a:r>
              <a:rPr lang="hu-HU" sz="3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Aktuális partner kölcsönzéseinek listázása.</a:t>
            </a:r>
          </a:p>
          <a:p>
            <a:pPr algn="l"/>
            <a:r>
              <a:rPr lang="hu-HU" sz="37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getCar</a:t>
            </a:r>
            <a:r>
              <a:rPr lang="hu-HU" sz="37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algn="l"/>
            <a:r>
              <a:rPr lang="hu-HU" sz="3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Aktuálisan kikölcsönzött autók listázása.</a:t>
            </a:r>
          </a:p>
          <a:p>
            <a:endParaRPr lang="hu-HU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4786314" y="714356"/>
            <a:ext cx="4357686" cy="61436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hu-HU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getLendingDate</a:t>
            </a:r>
            <a:r>
              <a:rPr lang="hu-H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r>
              <a:rPr lang="hu-HU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Paramétertől függően listázza a kölcsönzés kezdetének vagy végének dátumát.</a:t>
            </a:r>
          </a:p>
          <a:p>
            <a:endParaRPr lang="hu-HU" sz="1200" b="1" dirty="0" smtClean="0"/>
          </a:p>
          <a:p>
            <a:r>
              <a:rPr lang="hu-HU" sz="1200" b="1" dirty="0" err="1" smtClean="0"/>
              <a:t>getBringBackDate</a:t>
            </a:r>
            <a:r>
              <a:rPr lang="hu-HU" sz="1200" b="1" dirty="0" smtClean="0"/>
              <a:t>()</a:t>
            </a:r>
          </a:p>
          <a:p>
            <a:r>
              <a:rPr lang="hu-HU" sz="1200" dirty="0" smtClean="0"/>
              <a:t>Vissza hozatal dátumának lekérdezése.</a:t>
            </a:r>
          </a:p>
          <a:p>
            <a:r>
              <a:rPr lang="hu-HU" sz="1200" b="1" dirty="0" err="1" smtClean="0"/>
              <a:t>getPrice</a:t>
            </a:r>
            <a:r>
              <a:rPr lang="hu-HU" sz="1200" b="1" dirty="0" smtClean="0"/>
              <a:t>()</a:t>
            </a:r>
          </a:p>
          <a:p>
            <a:r>
              <a:rPr lang="hu-HU" sz="1200" dirty="0" smtClean="0"/>
              <a:t>Az aktuális kölcsönzés teljes összegének lekérdezése.</a:t>
            </a:r>
          </a:p>
          <a:p>
            <a:endParaRPr lang="hu-HU" sz="1200" dirty="0" smtClean="0"/>
          </a:p>
          <a:p>
            <a:r>
              <a:rPr lang="hu-HU" sz="1200" b="1" u="sng" dirty="0" smtClean="0"/>
              <a:t>Service osztály:</a:t>
            </a:r>
          </a:p>
          <a:p>
            <a:r>
              <a:rPr lang="hu-HU" sz="1200" b="1" dirty="0" err="1" smtClean="0"/>
              <a:t>isOk</a:t>
            </a:r>
            <a:r>
              <a:rPr lang="hu-HU" sz="1200" b="1" dirty="0" smtClean="0"/>
              <a:t>()</a:t>
            </a:r>
          </a:p>
          <a:p>
            <a:r>
              <a:rPr lang="hu-HU" sz="1200" dirty="0" smtClean="0"/>
              <a:t>Ellenőrzi, hogy az autókötelező szervize megvolt-e vagy nem.</a:t>
            </a:r>
          </a:p>
          <a:p>
            <a:r>
              <a:rPr lang="hu-HU" sz="1200" b="1" dirty="0" err="1" smtClean="0"/>
              <a:t>youngerThanFive</a:t>
            </a:r>
            <a:r>
              <a:rPr lang="hu-HU" sz="1200" b="1" dirty="0" smtClean="0"/>
              <a:t>()</a:t>
            </a:r>
          </a:p>
          <a:p>
            <a:r>
              <a:rPr lang="hu-HU" sz="1200" dirty="0" smtClean="0"/>
              <a:t>Ellenőrzi, hogy fiatalabb-e 5 évnél az autó, ha igen akkor évente kell </a:t>
            </a:r>
            <a:r>
              <a:rPr lang="hu-HU" sz="1200" dirty="0" err="1" smtClean="0"/>
              <a:t>szervizeltetni</a:t>
            </a:r>
            <a:r>
              <a:rPr lang="hu-HU" sz="1200" dirty="0" smtClean="0"/>
              <a:t>.</a:t>
            </a:r>
          </a:p>
          <a:p>
            <a:r>
              <a:rPr lang="hu-HU" sz="1200" b="1" dirty="0" err="1" smtClean="0"/>
              <a:t>youngerThanTen</a:t>
            </a:r>
            <a:r>
              <a:rPr lang="hu-HU" sz="1200" b="1" dirty="0" smtClean="0"/>
              <a:t>()</a:t>
            </a:r>
          </a:p>
          <a:p>
            <a:r>
              <a:rPr lang="hu-HU" sz="1200" dirty="0" smtClean="0"/>
              <a:t>Ellenőrzi, hogy 5-10 év közötti-e az autó, ha igen akkor félévente kell </a:t>
            </a:r>
            <a:r>
              <a:rPr lang="hu-HU" sz="1200" dirty="0" err="1" smtClean="0"/>
              <a:t>szervízeltetni</a:t>
            </a:r>
            <a:r>
              <a:rPr lang="hu-HU" sz="1200" dirty="0" smtClean="0"/>
              <a:t>.</a:t>
            </a:r>
          </a:p>
          <a:p>
            <a:r>
              <a:rPr lang="hu-HU" sz="1200" b="1" dirty="0" err="1" smtClean="0"/>
              <a:t>goToServic</a:t>
            </a:r>
            <a:r>
              <a:rPr lang="hu-HU" sz="1200" b="1" dirty="0" smtClean="0"/>
              <a:t>()</a:t>
            </a:r>
          </a:p>
          <a:p>
            <a:r>
              <a:rPr lang="hu-HU" sz="1200" dirty="0" smtClean="0"/>
              <a:t>Az aktuális autó </a:t>
            </a:r>
            <a:r>
              <a:rPr lang="hu-HU" sz="1200" dirty="0" err="1" smtClean="0"/>
              <a:t>szervízbe</a:t>
            </a:r>
            <a:r>
              <a:rPr lang="hu-HU" sz="1200" dirty="0" smtClean="0"/>
              <a:t> küldése.</a:t>
            </a:r>
          </a:p>
          <a:p>
            <a:endParaRPr lang="hu-HU" sz="1200" dirty="0" smtClean="0"/>
          </a:p>
          <a:p>
            <a:r>
              <a:rPr lang="hu-HU" sz="1200" b="1" u="sng" dirty="0" err="1" smtClean="0"/>
              <a:t>LendingQueries</a:t>
            </a:r>
            <a:r>
              <a:rPr lang="hu-HU" sz="1200" b="1" u="sng" dirty="0" smtClean="0"/>
              <a:t>:</a:t>
            </a:r>
          </a:p>
          <a:p>
            <a:r>
              <a:rPr lang="hu-HU" sz="1200" b="1" dirty="0" err="1" smtClean="0"/>
              <a:t>expired</a:t>
            </a:r>
            <a:r>
              <a:rPr lang="hu-HU" sz="1200" b="1" dirty="0" smtClean="0"/>
              <a:t>()</a:t>
            </a:r>
          </a:p>
          <a:p>
            <a:r>
              <a:rPr lang="hu-HU" sz="1200" dirty="0" smtClean="0"/>
              <a:t>Ellenőrzi, hogy lejárt-e a kölcsönzés dátuma.</a:t>
            </a:r>
          </a:p>
          <a:p>
            <a:r>
              <a:rPr lang="hu-HU" sz="1200" b="1" dirty="0" err="1" smtClean="0"/>
              <a:t>getService</a:t>
            </a:r>
            <a:r>
              <a:rPr lang="hu-HU" sz="1200" b="1" dirty="0" smtClean="0"/>
              <a:t>()</a:t>
            </a:r>
          </a:p>
          <a:p>
            <a:r>
              <a:rPr lang="hu-HU" sz="1200" dirty="0" smtClean="0"/>
              <a:t>Lekérdezi, hogy volt-e </a:t>
            </a:r>
            <a:r>
              <a:rPr lang="hu-HU" sz="1200" dirty="0" err="1" smtClean="0"/>
              <a:t>szervízben</a:t>
            </a:r>
            <a:r>
              <a:rPr lang="hu-HU" sz="1200" dirty="0" smtClean="0"/>
              <a:t>, ha nem akkor elküldi.</a:t>
            </a:r>
          </a:p>
          <a:p>
            <a:r>
              <a:rPr lang="hu-HU" sz="1200" b="1" dirty="0" err="1" smtClean="0"/>
              <a:t>newLending</a:t>
            </a:r>
            <a:r>
              <a:rPr lang="hu-HU" sz="1200" b="1" dirty="0" smtClean="0"/>
              <a:t>()</a:t>
            </a:r>
          </a:p>
          <a:p>
            <a:r>
              <a:rPr lang="hu-HU" sz="1200" dirty="0" smtClean="0"/>
              <a:t>Új kölcsönzés indítása.</a:t>
            </a:r>
          </a:p>
          <a:p>
            <a:r>
              <a:rPr lang="hu-HU" sz="1200" b="1" dirty="0" err="1" smtClean="0"/>
              <a:t>isLending</a:t>
            </a:r>
            <a:r>
              <a:rPr lang="hu-HU" sz="1200" b="1" dirty="0" smtClean="0"/>
              <a:t>()</a:t>
            </a:r>
          </a:p>
          <a:p>
            <a:r>
              <a:rPr lang="hu-HU" sz="1200" dirty="0" smtClean="0"/>
              <a:t>Az aktuális autó kölcsönben van-e.</a:t>
            </a:r>
          </a:p>
          <a:p>
            <a:r>
              <a:rPr lang="hu-HU" sz="1200" b="1" dirty="0" err="1" smtClean="0"/>
              <a:t>isOneCar</a:t>
            </a:r>
            <a:r>
              <a:rPr lang="hu-HU" sz="1200" b="1" dirty="0" smtClean="0"/>
              <a:t>()</a:t>
            </a:r>
          </a:p>
          <a:p>
            <a:r>
              <a:rPr lang="hu-HU" sz="1200" dirty="0" smtClean="0"/>
              <a:t>Egy partnernek egy autó lehet egyszerre kiadva, ezt ellenőrzi. </a:t>
            </a:r>
          </a:p>
          <a:p>
            <a:r>
              <a:rPr lang="hu-HU" sz="1200" b="1" dirty="0" err="1" smtClean="0"/>
              <a:t>lockupLending</a:t>
            </a:r>
            <a:r>
              <a:rPr lang="hu-HU" sz="1200" b="1" dirty="0" smtClean="0"/>
              <a:t>()</a:t>
            </a:r>
          </a:p>
          <a:p>
            <a:r>
              <a:rPr lang="hu-HU" sz="1200" dirty="0" smtClean="0"/>
              <a:t>A bérbeadás lezárása.</a:t>
            </a:r>
          </a:p>
          <a:p>
            <a:r>
              <a:rPr lang="hu-HU" sz="800" dirty="0" smtClean="0"/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1" descr="C:\Users\COLLECTOR\Desktop\cucc\ima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48" y="5921280"/>
            <a:ext cx="1285852" cy="9367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470025"/>
          </a:xfrm>
        </p:spPr>
        <p:txBody>
          <a:bodyPr/>
          <a:lstStyle/>
          <a:p>
            <a:r>
              <a:rPr lang="hu-HU" b="1" dirty="0" smtClean="0"/>
              <a:t>Egyed-kapcsolati diagram:</a:t>
            </a:r>
            <a:endParaRPr lang="hu-HU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C:\Users\Leila\Desktop\Beadando\Egyed-kapcsolati diagra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428736"/>
            <a:ext cx="700092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Képtalálat a következőre: „gdf logo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857892"/>
            <a:ext cx="1714685" cy="849513"/>
          </a:xfrm>
          <a:prstGeom prst="rect">
            <a:avLst/>
          </a:prstGeom>
          <a:noFill/>
        </p:spPr>
      </p:pic>
      <p:cxnSp>
        <p:nvCxnSpPr>
          <p:cNvPr id="7" name="Egyenes összekötő 6"/>
          <p:cNvCxnSpPr/>
          <p:nvPr/>
        </p:nvCxnSpPr>
        <p:spPr>
          <a:xfrm rot="16200000" flipH="1">
            <a:off x="6500826" y="4071942"/>
            <a:ext cx="571504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zis 7"/>
          <p:cNvSpPr/>
          <p:nvPr/>
        </p:nvSpPr>
        <p:spPr>
          <a:xfrm>
            <a:off x="6357950" y="4572008"/>
            <a:ext cx="1285884" cy="642942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JSP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470025"/>
          </a:xfrm>
        </p:spPr>
        <p:txBody>
          <a:bodyPr/>
          <a:lstStyle/>
          <a:p>
            <a:r>
              <a:rPr lang="hu-HU" b="1" dirty="0" smtClean="0"/>
              <a:t>Adatbázis terv: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357298"/>
            <a:ext cx="778674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 descr="C:\Users\COLLECTOR\Desktop\cucc\ima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3802" y="5765134"/>
            <a:ext cx="1500198" cy="10928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28860" y="0"/>
            <a:ext cx="3814762" cy="441319"/>
          </a:xfrm>
        </p:spPr>
        <p:txBody>
          <a:bodyPr>
            <a:normAutofit fontScale="90000"/>
          </a:bodyPr>
          <a:lstStyle/>
          <a:p>
            <a:r>
              <a:rPr lang="hu-HU" b="1" dirty="0" smtClean="0"/>
              <a:t>UML ábra: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C:\Users\COLLECTOR\Desktop\UML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500042"/>
            <a:ext cx="6715172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Képtalálat a következőre: „gdf logo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857892"/>
            <a:ext cx="1714685" cy="849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14414" y="428604"/>
            <a:ext cx="6215106" cy="285752"/>
          </a:xfrm>
        </p:spPr>
        <p:txBody>
          <a:bodyPr>
            <a:normAutofit fontScale="90000"/>
          </a:bodyPr>
          <a:lstStyle/>
          <a:p>
            <a:r>
              <a:rPr lang="hu-HU" b="1" u="sng" dirty="0" smtClean="0"/>
              <a:t>Felhasználói leírás:</a:t>
            </a:r>
            <a:r>
              <a:rPr lang="hu-HU" b="1" dirty="0" smtClean="0"/>
              <a:t/>
            </a:r>
            <a:br>
              <a:rPr lang="hu-HU" b="1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42910" y="928670"/>
            <a:ext cx="7929618" cy="5429288"/>
          </a:xfrm>
        </p:spPr>
        <p:txBody>
          <a:bodyPr>
            <a:normAutofit/>
          </a:bodyPr>
          <a:lstStyle/>
          <a:p>
            <a:pPr algn="l"/>
            <a:r>
              <a:rPr lang="hu-HU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Bejelentkezés</a:t>
            </a:r>
          </a:p>
          <a:p>
            <a:pPr algn="l"/>
            <a:r>
              <a:rPr lang="hu-H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Egyszerű bejelentkezés van biztosítva.</a:t>
            </a:r>
          </a:p>
          <a:p>
            <a:pPr algn="l"/>
            <a:r>
              <a:rPr lang="hu-H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 gombra kattintva megjelenik a bejelentkező felület, ahová a jelszót és a felhasználónevet kell beírni.</a:t>
            </a:r>
          </a:p>
          <a:p>
            <a:pPr algn="l"/>
            <a:endParaRPr lang="hu-HU" sz="15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hu-HU" sz="15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hu-H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(Jelen esetben a Felhasználónév és a Jelszó:  </a:t>
            </a:r>
            <a:r>
              <a:rPr lang="hu-H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admin</a:t>
            </a:r>
            <a:r>
              <a:rPr lang="hu-H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hu-H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admin</a:t>
            </a:r>
            <a:r>
              <a:rPr lang="hu-H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l"/>
            <a:r>
              <a:rPr lang="hu-HU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Program</a:t>
            </a:r>
          </a:p>
          <a:p>
            <a:pPr algn="l"/>
            <a:r>
              <a:rPr lang="hu-H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Az OK gombra kattintva megjelenik három gomb, amelyekkel kiválaszthatjuk, hogy melyik adatokat szeretnénk most nézni (Autók, ügyfelek, kölcsönzések)</a:t>
            </a:r>
          </a:p>
          <a:p>
            <a:pPr algn="l"/>
            <a:endParaRPr lang="hu-HU" sz="15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hu-HU" sz="15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hu-H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Ha kiválasztottuk, akkor a gombra kattintáskor átugrik a kívánt ablakba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/>
            <a:r>
              <a:rPr lang="hu-HU" sz="15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Cars</a:t>
            </a:r>
            <a:r>
              <a:rPr lang="hu-HU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és </a:t>
            </a:r>
            <a:r>
              <a:rPr lang="hu-HU" sz="15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Customers</a:t>
            </a:r>
            <a:r>
              <a:rPr lang="hu-HU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osztály funkciói</a:t>
            </a:r>
          </a:p>
          <a:p>
            <a:pPr algn="l"/>
            <a:r>
              <a:rPr lang="hu-H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 két osztálynak ugyanazok a funkciói vannak.</a:t>
            </a:r>
          </a:p>
          <a:p>
            <a:pPr algn="l"/>
            <a:endParaRPr lang="hu-HU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hu-HU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hu-HU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hu-HU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Új ügyfél/autó létrehozása, törlése, szerkesztése.</a:t>
            </a:r>
          </a:p>
          <a:p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42862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Kép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000240"/>
            <a:ext cx="214314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Kép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3571876"/>
            <a:ext cx="421484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Kép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5357826"/>
            <a:ext cx="3571900" cy="55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Kép 7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5357826"/>
            <a:ext cx="385765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C:\Users\COLLECTOR\Desktop\cucc\ima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43802" y="5765134"/>
            <a:ext cx="1500198" cy="10928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717</Words>
  <PresentationFormat>Diavetítés a képernyőre (4:3 oldalarány)</PresentationFormat>
  <Paragraphs>144</Paragraphs>
  <Slides>14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5" baseType="lpstr">
      <vt:lpstr>Office-téma</vt:lpstr>
      <vt:lpstr>Alkalmazásfejlesztés technológia. Elosztott alkalmazások.  Beadandó feladat: Autókölcsönző program. </vt:lpstr>
      <vt:lpstr>.I. Alkalmazásfejlesztés technológia </vt:lpstr>
      <vt:lpstr>3. dia</vt:lpstr>
      <vt:lpstr>Rendszer modellek: </vt:lpstr>
      <vt:lpstr>Osztályok terve:</vt:lpstr>
      <vt:lpstr>Egyed-kapcsolati diagram:</vt:lpstr>
      <vt:lpstr>Adatbázis terv:</vt:lpstr>
      <vt:lpstr>UML ábra:</vt:lpstr>
      <vt:lpstr>Felhasználói leírás: </vt:lpstr>
      <vt:lpstr>10. dia</vt:lpstr>
      <vt:lpstr>Program fejlesztésének lehetőségei:   </vt:lpstr>
      <vt:lpstr>.II. Elosztott alkalmazások: </vt:lpstr>
      <vt:lpstr>Program fejlesztésének lehetőségei: </vt:lpstr>
      <vt:lpstr>14.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Alkalmazásfejlesztés technológia. Elosztott alkalmazások.  Beadandó feladat: Autókölcsönző program. </dc:title>
  <dc:creator>COLLECTOR</dc:creator>
  <cp:lastModifiedBy>COLLECTOR</cp:lastModifiedBy>
  <cp:revision>34</cp:revision>
  <dcterms:created xsi:type="dcterms:W3CDTF">2017-05-28T19:42:53Z</dcterms:created>
  <dcterms:modified xsi:type="dcterms:W3CDTF">2018-01-14T23:00:22Z</dcterms:modified>
</cp:coreProperties>
</file>