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326" r:id="rId5"/>
    <p:sldId id="327" r:id="rId6"/>
    <p:sldId id="328" r:id="rId7"/>
    <p:sldId id="329" r:id="rId8"/>
    <p:sldId id="330" r:id="rId9"/>
    <p:sldId id="294" r:id="rId10"/>
    <p:sldId id="332" r:id="rId11"/>
    <p:sldId id="333" r:id="rId12"/>
    <p:sldId id="334" r:id="rId13"/>
    <p:sldId id="335" r:id="rId14"/>
    <p:sldId id="331" r:id="rId15"/>
    <p:sldId id="337" r:id="rId16"/>
    <p:sldId id="338" r:id="rId17"/>
    <p:sldId id="339" r:id="rId18"/>
    <p:sldId id="340" r:id="rId19"/>
    <p:sldId id="341" r:id="rId20"/>
    <p:sldId id="336" r:id="rId2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 varScale="1">
        <p:scale>
          <a:sx n="107" d="100"/>
          <a:sy n="107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5/6/2018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5/6/2018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Planning a survival analysis study</a:t>
            </a:r>
            <a:br>
              <a:rPr lang="en-US" altLang="en-US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… and </a:t>
            </a:r>
            <a:r>
              <a:rPr lang="en-US" altLang="en-US" sz="2800" dirty="0">
                <a:solidFill>
                  <a:srgbClr val="A2B525"/>
                </a:solidFill>
                <a:cs typeface="Arial" charset="0"/>
              </a:rPr>
              <a:t>data management issues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Generate random starting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F7520-11AC-439F-B09F-9A8F0A91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9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1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Generate random deaths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98527-7C23-4A95-8FA9-9795DEE7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3736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9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Truncate the study at a maximum study duration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4A79D-AB7F-482C-8E6B-07860F8A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9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Simulate a random process for early dropouts.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7D173-94B6-4393-923A-ECD4BD3D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Calculate the test statistic. Repeat 1,000 times. The proportion of test statistics that reject the null hypothesis is your power.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Consider sensitivity analyses. How much does your power/sample size change as you change some of the underlying assumptions.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Repeat 1,000 times.</a:t>
            </a:r>
          </a:p>
        </p:txBody>
      </p:sp>
    </p:spTree>
    <p:extLst>
      <p:ext uri="{BB962C8B-B14F-4D97-AF65-F5344CB8AC3E}">
        <p14:creationId xmlns:p14="http://schemas.microsoft.com/office/powerpoint/2010/main" val="222783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35DF0-32DD-43C0-ADDF-60BB74F0D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11" y="381000"/>
            <a:ext cx="4977778" cy="58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Every software program stores dates a little bit differently. R stores dates as internally as the number of days since January 1, 1970.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baseline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("1/1/1970", format="%m/%d/%Y")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print(baseline)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[1] "1970-01-01"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(baseline))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[1]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Internal storage of dates.</a:t>
            </a:r>
          </a:p>
        </p:txBody>
      </p:sp>
    </p:spTree>
    <p:extLst>
      <p:ext uri="{BB962C8B-B14F-4D97-AF65-F5344CB8AC3E}">
        <p14:creationId xmlns:p14="http://schemas.microsoft.com/office/powerpoint/2010/main" val="311498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Every software program stores dates a little bit differently. R stores dates as internally as the number of days since January 1, 1970.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baseline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("1/1/1970", format="%m/%d/%Y")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print(baseline)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[1] "1970-01-01"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(baseline))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[1]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Internal storage of dates.</a:t>
            </a:r>
          </a:p>
        </p:txBody>
      </p:sp>
    </p:spTree>
    <p:extLst>
      <p:ext uri="{BB962C8B-B14F-4D97-AF65-F5344CB8AC3E}">
        <p14:creationId xmlns:p14="http://schemas.microsoft.com/office/powerpoint/2010/main" val="196512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DA327-77E8-4DD6-9859-6ECE5340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433734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DE82C-63D7-4783-AAD9-5A660C6B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20" y="0"/>
            <a:ext cx="4337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8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3CC972-456E-4261-A1D7-CACBBB0B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6" y="0"/>
            <a:ext cx="782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3. Planning and data management issues for survival data. Planning a study with a survival outcome requires you to specify both the number of patients and the duration of follow-up time. You’ll compute power for hypothetical studies and compare power across different research designs. Then you’ll review the data management needs of a survival study, with a special emphasis on the problems associated with date variables.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hazard function is the short term death rate among those patients surviving to a specific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log rank test is a simple test for comparing two or more Kaplan-Meier curves.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Cox regression model allows for continuous predictors and risk adjustment.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Cox model assumes proportional hazard functions and compares groups using a hazard ratio.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285515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E24ED-C71E-4144-B88A-4E38FCFB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533650"/>
            <a:ext cx="7591425" cy="17907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Formula for power</a:t>
            </a:r>
          </a:p>
        </p:txBody>
      </p:sp>
    </p:spTree>
    <p:extLst>
      <p:ext uri="{BB962C8B-B14F-4D97-AF65-F5344CB8AC3E}">
        <p14:creationId xmlns:p14="http://schemas.microsoft.com/office/powerpoint/2010/main" val="84867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of calculation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A188E-9F42-41C3-BB08-372C120D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525713"/>
            <a:ext cx="82867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0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of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DC87-B631-4C65-86BD-F6562B54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733675"/>
            <a:ext cx="7943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of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DC87-B631-4C65-86BD-F6562B54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733675"/>
            <a:ext cx="7943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You’re not done yet!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005FB-FCB5-4B22-8FE0-72D65E60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77247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You’re not done yet!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7B82E-B9C8-4DFB-907C-ACA8B578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62200"/>
            <a:ext cx="76581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Many researchers consider a formula for sample size to be inadequate. The reasons include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simplistic adjustments for censoring and dropouts.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tendency for the sample size and power formulas to become unwieldy for even minor complications.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inability to examine the sensitivity of your assumptions.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Simulation of power is fairly easy and very flexible.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Simulation of power</a:t>
            </a:r>
          </a:p>
        </p:txBody>
      </p:sp>
    </p:spTree>
    <p:extLst>
      <p:ext uri="{BB962C8B-B14F-4D97-AF65-F5344CB8AC3E}">
        <p14:creationId xmlns:p14="http://schemas.microsoft.com/office/powerpoint/2010/main" val="3686575994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32796</TotalTime>
  <Words>752</Words>
  <Application>Microsoft Office PowerPoint</Application>
  <PresentationFormat>On-screen Show (4:3)</PresentationFormat>
  <Paragraphs>126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4_Default Design</vt:lpstr>
      <vt:lpstr>  Planning a survival analysis study … and data management issues</vt:lpstr>
      <vt:lpstr>Abstract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PowerPoint Presentation</vt:lpstr>
      <vt:lpstr>Data management</vt:lpstr>
      <vt:lpstr>Data management</vt:lpstr>
      <vt:lpstr>PowerPoint Presentation</vt:lpstr>
      <vt:lpstr>PowerPoint Presentation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343</cp:revision>
  <dcterms:created xsi:type="dcterms:W3CDTF">2011-03-02T17:54:20Z</dcterms:created>
  <dcterms:modified xsi:type="dcterms:W3CDTF">2018-05-06T21:42:42Z</dcterms:modified>
</cp:coreProperties>
</file>