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6"/>
  </p:notesMasterIdLst>
  <p:handoutMasterIdLst>
    <p:handoutMasterId r:id="rId17"/>
  </p:handoutMasterIdLst>
  <p:sldIdLst>
    <p:sldId id="256" r:id="rId2"/>
    <p:sldId id="258" r:id="rId3"/>
    <p:sldId id="385" r:id="rId4"/>
    <p:sldId id="389" r:id="rId5"/>
    <p:sldId id="390" r:id="rId6"/>
    <p:sldId id="397" r:id="rId7"/>
    <p:sldId id="398" r:id="rId8"/>
    <p:sldId id="391" r:id="rId9"/>
    <p:sldId id="392" r:id="rId10"/>
    <p:sldId id="393" r:id="rId11"/>
    <p:sldId id="394" r:id="rId12"/>
    <p:sldId id="395" r:id="rId13"/>
    <p:sldId id="396" r:id="rId14"/>
    <p:sldId id="342" r:id="rId15"/>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5/27/2018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5/27/2018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Parametric survival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8" name="Picture 7">
            <a:extLst>
              <a:ext uri="{FF2B5EF4-FFF2-40B4-BE49-F238E27FC236}">
                <a16:creationId xmlns:a16="http://schemas.microsoft.com/office/drawing/2014/main" id="{7F9DC546-F599-4418-A2FF-ED3C8F522109}"/>
              </a:ext>
            </a:extLst>
          </p:cNvPr>
          <p:cNvPicPr>
            <a:picLocks noChangeAspect="1"/>
          </p:cNvPicPr>
          <p:nvPr/>
        </p:nvPicPr>
        <p:blipFill>
          <a:blip r:embed="rId2"/>
          <a:stretch>
            <a:fillRect/>
          </a:stretch>
        </p:blipFill>
        <p:spPr>
          <a:xfrm>
            <a:off x="662476" y="1271857"/>
            <a:ext cx="7819048" cy="4314286"/>
          </a:xfrm>
          <a:prstGeom prst="rect">
            <a:avLst/>
          </a:prstGeom>
        </p:spPr>
      </p:pic>
    </p:spTree>
    <p:extLst>
      <p:ext uri="{BB962C8B-B14F-4D97-AF65-F5344CB8AC3E}">
        <p14:creationId xmlns:p14="http://schemas.microsoft.com/office/powerpoint/2010/main" val="248627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F4F31C4F-96D2-4F9D-9385-FFB5AC44187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04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hazards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3" name="Picture 2">
            <a:extLst>
              <a:ext uri="{FF2B5EF4-FFF2-40B4-BE49-F238E27FC236}">
                <a16:creationId xmlns:a16="http://schemas.microsoft.com/office/drawing/2014/main" id="{A7F0933E-5692-42CE-B7A2-E6CE4A5D6F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1537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The accelerated time model.</a:t>
            </a:r>
          </a:p>
        </p:txBody>
      </p:sp>
      <p:pic>
        <p:nvPicPr>
          <p:cNvPr id="3" name="Picture 2">
            <a:extLst>
              <a:ext uri="{FF2B5EF4-FFF2-40B4-BE49-F238E27FC236}">
                <a16:creationId xmlns:a16="http://schemas.microsoft.com/office/drawing/2014/main" id="{D271C120-2B98-431A-83AB-EB73025022EC}"/>
              </a:ext>
            </a:extLst>
          </p:cNvPr>
          <p:cNvPicPr>
            <a:picLocks noChangeAspect="1"/>
          </p:cNvPicPr>
          <p:nvPr/>
        </p:nvPicPr>
        <p:blipFill>
          <a:blip r:embed="rId2"/>
          <a:stretch>
            <a:fillRect/>
          </a:stretch>
        </p:blipFill>
        <p:spPr>
          <a:xfrm>
            <a:off x="452952" y="2229000"/>
            <a:ext cx="8238095" cy="2400000"/>
          </a:xfrm>
          <a:prstGeom prst="rect">
            <a:avLst/>
          </a:prstGeom>
        </p:spPr>
      </p:pic>
    </p:spTree>
    <p:extLst>
      <p:ext uri="{BB962C8B-B14F-4D97-AF65-F5344CB8AC3E}">
        <p14:creationId xmlns:p14="http://schemas.microsoft.com/office/powerpoint/2010/main" val="276278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6.</a:t>
            </a:r>
          </a:p>
        </p:txBody>
      </p:sp>
    </p:spTree>
    <p:extLst>
      <p:ext uri="{BB962C8B-B14F-4D97-AF65-F5344CB8AC3E}">
        <p14:creationId xmlns:p14="http://schemas.microsoft.com/office/powerpoint/2010/main" val="30918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“standard” exponential distribution.</a:t>
            </a:r>
          </a:p>
        </p:txBody>
      </p:sp>
      <p:pic>
        <p:nvPicPr>
          <p:cNvPr id="11" name="Picture 10">
            <a:extLst>
              <a:ext uri="{FF2B5EF4-FFF2-40B4-BE49-F238E27FC236}">
                <a16:creationId xmlns:a16="http://schemas.microsoft.com/office/drawing/2014/main" id="{B9FDD56A-19F9-4332-BB17-6FA1F1A7CF53}"/>
              </a:ext>
            </a:extLst>
          </p:cNvPr>
          <p:cNvPicPr>
            <a:picLocks noChangeAspect="1"/>
          </p:cNvPicPr>
          <p:nvPr/>
        </p:nvPicPr>
        <p:blipFill>
          <a:blip r:embed="rId2"/>
          <a:stretch>
            <a:fillRect/>
          </a:stretch>
        </p:blipFill>
        <p:spPr>
          <a:xfrm>
            <a:off x="481524" y="2319476"/>
            <a:ext cx="8180952" cy="2219048"/>
          </a:xfrm>
          <a:prstGeom prst="rect">
            <a:avLst/>
          </a:prstGeom>
        </p:spPr>
      </p:pic>
    </p:spTree>
    <p:extLst>
      <p:ext uri="{BB962C8B-B14F-4D97-AF65-F5344CB8AC3E}">
        <p14:creationId xmlns:p14="http://schemas.microsoft.com/office/powerpoint/2010/main" val="26920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the “standard” exponential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pic>
        <p:nvPicPr>
          <p:cNvPr id="6" name="Picture 5">
            <a:extLst>
              <a:ext uri="{FF2B5EF4-FFF2-40B4-BE49-F238E27FC236}">
                <a16:creationId xmlns:a16="http://schemas.microsoft.com/office/drawing/2014/main" id="{0AF0459A-6631-4F2C-A793-8602E395042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The rate and scale parameters.</a:t>
            </a:r>
          </a:p>
        </p:txBody>
      </p:sp>
      <p:pic>
        <p:nvPicPr>
          <p:cNvPr id="7" name="Picture 6">
            <a:extLst>
              <a:ext uri="{FF2B5EF4-FFF2-40B4-BE49-F238E27FC236}">
                <a16:creationId xmlns:a16="http://schemas.microsoft.com/office/drawing/2014/main" id="{6ABDA5A7-46AA-4D9E-B5A2-00ED5330A494}"/>
              </a:ext>
            </a:extLst>
          </p:cNvPr>
          <p:cNvPicPr>
            <a:picLocks noChangeAspect="1"/>
          </p:cNvPicPr>
          <p:nvPr/>
        </p:nvPicPr>
        <p:blipFill>
          <a:blip r:embed="rId2"/>
          <a:stretch>
            <a:fillRect/>
          </a:stretch>
        </p:blipFill>
        <p:spPr>
          <a:xfrm>
            <a:off x="432987" y="2392587"/>
            <a:ext cx="8228571" cy="3590476"/>
          </a:xfrm>
          <a:prstGeom prst="rect">
            <a:avLst/>
          </a:prstGeom>
        </p:spPr>
      </p:pic>
    </p:spTree>
    <p:extLst>
      <p:ext uri="{BB962C8B-B14F-4D97-AF65-F5344CB8AC3E}">
        <p14:creationId xmlns:p14="http://schemas.microsoft.com/office/powerpoint/2010/main" val="21318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The accelerated time model.</a:t>
            </a:r>
          </a:p>
        </p:txBody>
      </p:sp>
      <p:pic>
        <p:nvPicPr>
          <p:cNvPr id="3" name="Picture 2">
            <a:extLst>
              <a:ext uri="{FF2B5EF4-FFF2-40B4-BE49-F238E27FC236}">
                <a16:creationId xmlns:a16="http://schemas.microsoft.com/office/drawing/2014/main" id="{7FB5DC25-9B64-44D4-8371-9AAF45FE729C}"/>
              </a:ext>
            </a:extLst>
          </p:cNvPr>
          <p:cNvPicPr>
            <a:picLocks noChangeAspect="1"/>
          </p:cNvPicPr>
          <p:nvPr/>
        </p:nvPicPr>
        <p:blipFill>
          <a:blip r:embed="rId2"/>
          <a:stretch>
            <a:fillRect/>
          </a:stretch>
        </p:blipFill>
        <p:spPr>
          <a:xfrm>
            <a:off x="452952" y="2229000"/>
            <a:ext cx="8238095" cy="2400000"/>
          </a:xfrm>
          <a:prstGeom prst="rect">
            <a:avLst/>
          </a:prstGeom>
        </p:spPr>
      </p:pic>
    </p:spTree>
    <p:extLst>
      <p:ext uri="{BB962C8B-B14F-4D97-AF65-F5344CB8AC3E}">
        <p14:creationId xmlns:p14="http://schemas.microsoft.com/office/powerpoint/2010/main" val="42607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Comparison of percentiles.</a:t>
            </a:r>
          </a:p>
        </p:txBody>
      </p:sp>
      <p:pic>
        <p:nvPicPr>
          <p:cNvPr id="7" name="Picture 6">
            <a:extLst>
              <a:ext uri="{FF2B5EF4-FFF2-40B4-BE49-F238E27FC236}">
                <a16:creationId xmlns:a16="http://schemas.microsoft.com/office/drawing/2014/main" id="{5A261DE1-0A62-4558-AE06-CA7E79F61B8E}"/>
              </a:ext>
            </a:extLst>
          </p:cNvPr>
          <p:cNvPicPr>
            <a:picLocks noChangeAspect="1"/>
          </p:cNvPicPr>
          <p:nvPr/>
        </p:nvPicPr>
        <p:blipFill>
          <a:blip r:embed="rId2"/>
          <a:stretch>
            <a:fillRect/>
          </a:stretch>
        </p:blipFill>
        <p:spPr>
          <a:xfrm>
            <a:off x="457714" y="2343638"/>
            <a:ext cx="8228571" cy="2600000"/>
          </a:xfrm>
          <a:prstGeom prst="rect">
            <a:avLst/>
          </a:prstGeom>
        </p:spPr>
      </p:pic>
    </p:spTree>
    <p:extLst>
      <p:ext uri="{BB962C8B-B14F-4D97-AF65-F5344CB8AC3E}">
        <p14:creationId xmlns:p14="http://schemas.microsoft.com/office/powerpoint/2010/main" val="3092994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7" name="Picture 6">
            <a:extLst>
              <a:ext uri="{FF2B5EF4-FFF2-40B4-BE49-F238E27FC236}">
                <a16:creationId xmlns:a16="http://schemas.microsoft.com/office/drawing/2014/main" id="{07196F52-C4CD-49C8-BEB5-B7F4441322C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2055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pic>
        <p:nvPicPr>
          <p:cNvPr id="3" name="Picture 2">
            <a:extLst>
              <a:ext uri="{FF2B5EF4-FFF2-40B4-BE49-F238E27FC236}">
                <a16:creationId xmlns:a16="http://schemas.microsoft.com/office/drawing/2014/main" id="{C771C97A-9A49-4C77-A582-640E486D995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53076502"/>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34492</TotalTime>
  <Words>340</Words>
  <Application>Microsoft Office PowerPoint</Application>
  <PresentationFormat>On-screen Show (4:3)</PresentationFormat>
  <Paragraphs>72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4_Default Design</vt:lpstr>
      <vt:lpstr>  Parametric survival models</vt:lpstr>
      <vt:lpstr>Abstract</vt:lpstr>
      <vt:lpstr>The exponential distribution</vt:lpstr>
      <vt:lpstr>Survival curve for the “standard” exponential</vt:lpstr>
      <vt:lpstr>The exponential distribution</vt:lpstr>
      <vt:lpstr>The exponential distribution</vt:lpstr>
      <vt:lpstr>The exponential distribution</vt:lpstr>
      <vt:lpstr>Survival curve for θ=2</vt:lpstr>
      <vt:lpstr>Survival curve for θ=0.5</vt:lpstr>
      <vt:lpstr>The exponential distribution</vt:lpstr>
      <vt:lpstr>Survival curves (no covariates)</vt:lpstr>
      <vt:lpstr>Cumulative hazards (no covariates)</vt:lpstr>
      <vt:lpstr>The exponential distribution</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394</cp:revision>
  <dcterms:created xsi:type="dcterms:W3CDTF">2011-03-02T17:54:20Z</dcterms:created>
  <dcterms:modified xsi:type="dcterms:W3CDTF">2018-05-27T17:06:42Z</dcterms:modified>
</cp:coreProperties>
</file>