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385" r:id="rId4"/>
    <p:sldId id="389" r:id="rId5"/>
    <p:sldId id="386" r:id="rId6"/>
    <p:sldId id="387" r:id="rId7"/>
    <p:sldId id="388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42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07" d="100"/>
          <a:sy n="107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5/20/2018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5/19/2018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Time varying covariates in a Cox model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6A30F-E158-4CDE-BF73-E61C43BF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4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9BE1-45AB-454F-8252-1DDB697F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20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62B1-C74B-4A43-94A5-FAB6CD0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80A8D-0EC4-476B-96EA-BC5AD88A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25550"/>
            <a:ext cx="7896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Schoenfeld residuals are standardized.</a:t>
            </a:r>
          </a:p>
          <a:p>
            <a:endParaRPr lang="en-US" dirty="0"/>
          </a:p>
          <a:p>
            <a:r>
              <a:rPr lang="en-US" dirty="0"/>
              <a:t>A time trend is evidence of a violation of the proportional hazards assumption.</a:t>
            </a:r>
          </a:p>
          <a:p>
            <a:endParaRPr lang="en-US" dirty="0"/>
          </a:p>
          <a:p>
            <a:r>
              <a:rPr lang="en-US" dirty="0"/>
              <a:t>Consider this as evidence of an interaction between time and your independent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200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Regions of time where residuals are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large.</a:t>
            </a:r>
          </a:p>
          <a:p>
            <a:r>
              <a:rPr lang="en-US" dirty="0"/>
              <a:t>Regions of time where residuals are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small.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0964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varying covariates allow you to account for non-proportional hazards and can model settings where patients switch from one therapy to another. You will code data for time-varying covariates, fit time-varying models, and interpret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7.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proportional hazards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Patterns in Kaplan-Meier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Complementary log-log 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Schoenfeld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time varying covariates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/>
              <a:t>Save this for another day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</p:txBody>
      </p:sp>
    </p:spTree>
    <p:extLst>
      <p:ext uri="{BB962C8B-B14F-4D97-AF65-F5344CB8AC3E}">
        <p14:creationId xmlns:p14="http://schemas.microsoft.com/office/powerpoint/2010/main" val="26920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C8EF-9310-4C55-A3F6-977177CE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260F-BADE-4445-BF83-73A0008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73433-E03B-4B1C-976E-B3623A3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3C5B-AF76-4E9B-8566-B8EB46C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872F0-C6DA-40FD-8527-416FFF07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8096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90B5E-D404-46F3-BF01-07DE02001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986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34318</TotalTime>
  <Words>408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4_Default Design</vt:lpstr>
      <vt:lpstr>  Time varying covariates in a Cox model</vt:lpstr>
      <vt:lpstr>Abstract</vt:lpstr>
      <vt:lpstr>Testing the proportional hazards assumption</vt:lpstr>
      <vt:lpstr>Patterns in the Kaplan-Meier curves</vt:lpstr>
      <vt:lpstr>Patterns in the Kaplan-Meier curves</vt:lpstr>
      <vt:lpstr>Patterns in the Kaplan-Meier curves</vt:lpstr>
      <vt:lpstr>Patterns in the Kaplan-Meier curves</vt:lpstr>
      <vt:lpstr>Complementary log-log</vt:lpstr>
      <vt:lpstr>Complementary log-log</vt:lpstr>
      <vt:lpstr>Complementary log-log</vt:lpstr>
      <vt:lpstr>Review of likelihood</vt:lpstr>
      <vt:lpstr>Review of likelihood</vt:lpstr>
      <vt:lpstr>Schoenfeld residuals</vt:lpstr>
      <vt:lpstr>Schoenfeld residuals</vt:lpstr>
      <vt:lpstr>Schoenfeld residuals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386</cp:revision>
  <dcterms:created xsi:type="dcterms:W3CDTF">2011-03-02T17:54:20Z</dcterms:created>
  <dcterms:modified xsi:type="dcterms:W3CDTF">2018-05-20T18:45:01Z</dcterms:modified>
</cp:coreProperties>
</file>